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sldIdLst>
    <p:sldId id="372" r:id="rId2"/>
    <p:sldId id="373" r:id="rId3"/>
    <p:sldId id="374" r:id="rId4"/>
    <p:sldId id="375" r:id="rId5"/>
    <p:sldId id="376" r:id="rId6"/>
    <p:sldId id="396" r:id="rId7"/>
    <p:sldId id="378" r:id="rId8"/>
    <p:sldId id="398" r:id="rId9"/>
    <p:sldId id="379" r:id="rId10"/>
    <p:sldId id="380" r:id="rId11"/>
    <p:sldId id="381" r:id="rId12"/>
    <p:sldId id="397" r:id="rId13"/>
    <p:sldId id="382" r:id="rId14"/>
    <p:sldId id="422" r:id="rId15"/>
    <p:sldId id="384" r:id="rId16"/>
    <p:sldId id="424" r:id="rId17"/>
    <p:sldId id="425" r:id="rId18"/>
    <p:sldId id="426" r:id="rId19"/>
    <p:sldId id="427" r:id="rId20"/>
    <p:sldId id="386" r:id="rId21"/>
    <p:sldId id="423" r:id="rId22"/>
    <p:sldId id="419" r:id="rId23"/>
    <p:sldId id="420" r:id="rId24"/>
    <p:sldId id="421" r:id="rId25"/>
    <p:sldId id="403" r:id="rId26"/>
    <p:sldId id="407" r:id="rId27"/>
    <p:sldId id="408" r:id="rId28"/>
    <p:sldId id="409" r:id="rId29"/>
    <p:sldId id="417" r:id="rId30"/>
    <p:sldId id="418" r:id="rId31"/>
    <p:sldId id="389" r:id="rId32"/>
    <p:sldId id="387" r:id="rId33"/>
    <p:sldId id="326" r:id="rId34"/>
    <p:sldId id="362" r:id="rId35"/>
    <p:sldId id="297" r:id="rId36"/>
    <p:sldId id="358" r:id="rId37"/>
    <p:sldId id="359" r:id="rId38"/>
    <p:sldId id="363" r:id="rId39"/>
    <p:sldId id="364" r:id="rId40"/>
    <p:sldId id="365" r:id="rId41"/>
    <p:sldId id="366" r:id="rId42"/>
    <p:sldId id="361" r:id="rId43"/>
    <p:sldId id="370" r:id="rId44"/>
    <p:sldId id="391" r:id="rId45"/>
    <p:sldId id="392" r:id="rId46"/>
    <p:sldId id="393" r:id="rId47"/>
    <p:sldId id="394" r:id="rId48"/>
    <p:sldId id="39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p:scale>
          <a:sx n="70" d="100"/>
          <a:sy n="70" d="100"/>
        </p:scale>
        <p:origin x="-1038" y="-1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6B892-FC38-AA43-A234-D8343ED9A162}"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A016CC24-240B-3F4F-A75D-06D4D534B700}">
      <dgm:prSet phldrT="[Text]" custT="1"/>
      <dgm:spPr>
        <a:solidFill>
          <a:schemeClr val="accent2">
            <a:lumMod val="40000"/>
            <a:lumOff val="60000"/>
          </a:schemeClr>
        </a:solidFill>
      </dgm:spPr>
      <dgm:t>
        <a:bodyPr/>
        <a:lstStyle/>
        <a:p>
          <a:endParaRPr lang="en-US" sz="900" dirty="0" smtClean="0"/>
        </a:p>
        <a:p>
          <a:r>
            <a:rPr lang="en-US" sz="2000" b="1" dirty="0" smtClean="0">
              <a:solidFill>
                <a:schemeClr val="tx1"/>
              </a:solidFill>
            </a:rPr>
            <a:t>PID</a:t>
          </a:r>
        </a:p>
        <a:p>
          <a:r>
            <a:rPr lang="en-US" sz="1100" b="1" dirty="0" smtClean="0">
              <a:solidFill>
                <a:schemeClr val="tx1"/>
              </a:solidFill>
            </a:rPr>
            <a:t>-</a:t>
          </a:r>
          <a:r>
            <a:rPr lang="en-US" sz="1400" b="1" dirty="0" err="1" smtClean="0">
              <a:solidFill>
                <a:schemeClr val="tx1"/>
              </a:solidFill>
            </a:rPr>
            <a:t>Infrastruktur</a:t>
          </a:r>
          <a:endParaRPr lang="en-US" sz="1400" b="1" dirty="0" smtClean="0">
            <a:solidFill>
              <a:schemeClr val="tx1"/>
            </a:solidFill>
          </a:endParaRPr>
        </a:p>
        <a:p>
          <a:r>
            <a:rPr lang="en-US" sz="1400" b="1" dirty="0" smtClean="0">
              <a:solidFill>
                <a:schemeClr val="tx1"/>
              </a:solidFill>
            </a:rPr>
            <a:t>- SDM</a:t>
          </a:r>
        </a:p>
        <a:p>
          <a:r>
            <a:rPr lang="en-US" sz="1400" b="1" dirty="0" smtClean="0">
              <a:solidFill>
                <a:schemeClr val="tx1"/>
              </a:solidFill>
            </a:rPr>
            <a:t>-  PEL</a:t>
          </a:r>
          <a:endParaRPr lang="en-US" sz="1400" b="1" dirty="0">
            <a:solidFill>
              <a:schemeClr val="tx1"/>
            </a:solidFill>
          </a:endParaRPr>
        </a:p>
      </dgm:t>
    </dgm:pt>
    <dgm:pt modelId="{95C960EB-7CCA-504A-AC05-7A66F45B15A8}" type="parTrans" cxnId="{34846720-27DE-E649-8DE9-F2EA338DB582}">
      <dgm:prSet/>
      <dgm:spPr/>
      <dgm:t>
        <a:bodyPr/>
        <a:lstStyle/>
        <a:p>
          <a:endParaRPr lang="en-US"/>
        </a:p>
      </dgm:t>
    </dgm:pt>
    <dgm:pt modelId="{193AF073-B979-6E46-84EA-1CFF31F97AB5}" type="sibTrans" cxnId="{34846720-27DE-E649-8DE9-F2EA338DB582}">
      <dgm:prSet/>
      <dgm:spPr/>
      <dgm:t>
        <a:bodyPr/>
        <a:lstStyle/>
        <a:p>
          <a:endParaRPr lang="en-US"/>
        </a:p>
      </dgm:t>
    </dgm:pt>
    <dgm:pt modelId="{553E44C0-3B9B-A94F-B6EB-94DFC8989804}">
      <dgm:prSet phldrT="[Text]" custT="1"/>
      <dgm:spPr>
        <a:solidFill>
          <a:schemeClr val="accent6">
            <a:lumMod val="40000"/>
            <a:lumOff val="60000"/>
          </a:schemeClr>
        </a:solidFill>
      </dgm:spPr>
      <dgm:t>
        <a:bodyPr/>
        <a:lstStyle/>
        <a:p>
          <a:r>
            <a:rPr lang="en-US" sz="1600" dirty="0" err="1" smtClean="0">
              <a:solidFill>
                <a:srgbClr val="000000"/>
              </a:solidFill>
            </a:rPr>
            <a:t>Desa</a:t>
          </a:r>
          <a:endParaRPr lang="en-US" sz="1600" dirty="0">
            <a:solidFill>
              <a:srgbClr val="000000"/>
            </a:solidFill>
          </a:endParaRPr>
        </a:p>
      </dgm:t>
    </dgm:pt>
    <dgm:pt modelId="{BC28C9C6-62DA-D946-9220-D6C5A006549B}" type="parTrans" cxnId="{C2EB4E30-09F7-8F41-902F-0F2402AD71DB}">
      <dgm:prSet/>
      <dgm:spPr>
        <a:solidFill>
          <a:schemeClr val="accent2"/>
        </a:solidFill>
      </dgm:spPr>
      <dgm:t>
        <a:bodyPr/>
        <a:lstStyle/>
        <a:p>
          <a:endParaRPr lang="en-US"/>
        </a:p>
      </dgm:t>
    </dgm:pt>
    <dgm:pt modelId="{8680D2AC-695E-FB4F-B342-C56AC6200CF0}" type="sibTrans" cxnId="{C2EB4E30-09F7-8F41-902F-0F2402AD71DB}">
      <dgm:prSet/>
      <dgm:spPr/>
      <dgm:t>
        <a:bodyPr/>
        <a:lstStyle/>
        <a:p>
          <a:endParaRPr lang="en-US"/>
        </a:p>
      </dgm:t>
    </dgm:pt>
    <dgm:pt modelId="{D9B30D86-2142-6E4B-9238-990124E29607}">
      <dgm:prSet phldrT="[Text]"/>
      <dgm:spPr>
        <a:solidFill>
          <a:srgbClr val="C5E0B4"/>
        </a:solidFill>
      </dgm:spPr>
      <dgm:t>
        <a:bodyPr/>
        <a:lstStyle/>
        <a:p>
          <a:r>
            <a:rPr lang="en-US" dirty="0" err="1" smtClean="0">
              <a:solidFill>
                <a:srgbClr val="000000"/>
              </a:solidFill>
            </a:rPr>
            <a:t>Desa</a:t>
          </a:r>
          <a:endParaRPr lang="en-US" dirty="0">
            <a:solidFill>
              <a:srgbClr val="000000"/>
            </a:solidFill>
          </a:endParaRPr>
        </a:p>
      </dgm:t>
    </dgm:pt>
    <dgm:pt modelId="{4D6A0B74-2082-0A4B-9F25-1253101CDCD5}" type="parTrans" cxnId="{AAE0C12F-0D9B-624D-A99A-2E8991C87E69}">
      <dgm:prSet/>
      <dgm:spPr>
        <a:solidFill>
          <a:srgbClr val="ED7D31"/>
        </a:solidFill>
      </dgm:spPr>
      <dgm:t>
        <a:bodyPr/>
        <a:lstStyle/>
        <a:p>
          <a:endParaRPr lang="en-US"/>
        </a:p>
      </dgm:t>
    </dgm:pt>
    <dgm:pt modelId="{B143977D-7AC9-8446-A412-BA16575D2CFC}" type="sibTrans" cxnId="{AAE0C12F-0D9B-624D-A99A-2E8991C87E69}">
      <dgm:prSet/>
      <dgm:spPr/>
      <dgm:t>
        <a:bodyPr/>
        <a:lstStyle/>
        <a:p>
          <a:endParaRPr lang="en-US"/>
        </a:p>
      </dgm:t>
    </dgm:pt>
    <dgm:pt modelId="{C1F22B9F-D497-1D4C-B7BC-EF778A0EB255}">
      <dgm:prSet phldrT="[Text]"/>
      <dgm:spPr>
        <a:solidFill>
          <a:srgbClr val="C5E0B4"/>
        </a:solidFill>
      </dgm:spPr>
      <dgm:t>
        <a:bodyPr/>
        <a:lstStyle/>
        <a:p>
          <a:r>
            <a:rPr lang="en-US" dirty="0" err="1" smtClean="0">
              <a:solidFill>
                <a:srgbClr val="000000"/>
              </a:solidFill>
            </a:rPr>
            <a:t>Desa</a:t>
          </a:r>
          <a:endParaRPr lang="en-US" dirty="0">
            <a:solidFill>
              <a:srgbClr val="000000"/>
            </a:solidFill>
          </a:endParaRPr>
        </a:p>
      </dgm:t>
    </dgm:pt>
    <dgm:pt modelId="{6F802086-70E6-2549-A6E6-A1BBD2874B0F}" type="parTrans" cxnId="{136C65EE-2909-8942-BCED-7658047BFEB9}">
      <dgm:prSet/>
      <dgm:spPr>
        <a:solidFill>
          <a:srgbClr val="ED7D31"/>
        </a:solidFill>
      </dgm:spPr>
      <dgm:t>
        <a:bodyPr/>
        <a:lstStyle/>
        <a:p>
          <a:endParaRPr lang="en-US"/>
        </a:p>
      </dgm:t>
    </dgm:pt>
    <dgm:pt modelId="{54A64246-0C2B-0749-97DA-5CC0D57245F3}" type="sibTrans" cxnId="{136C65EE-2909-8942-BCED-7658047BFEB9}">
      <dgm:prSet/>
      <dgm:spPr/>
      <dgm:t>
        <a:bodyPr/>
        <a:lstStyle/>
        <a:p>
          <a:endParaRPr lang="en-US"/>
        </a:p>
      </dgm:t>
    </dgm:pt>
    <dgm:pt modelId="{DF3E86C7-FEEE-DE4E-91C0-4892FD4533B8}">
      <dgm:prSet phldrT="[Text]"/>
      <dgm:spPr>
        <a:solidFill>
          <a:srgbClr val="C5E0B4"/>
        </a:solidFill>
      </dgm:spPr>
      <dgm:t>
        <a:bodyPr/>
        <a:lstStyle/>
        <a:p>
          <a:r>
            <a:rPr lang="en-US" dirty="0" err="1" smtClean="0">
              <a:solidFill>
                <a:srgbClr val="000000"/>
              </a:solidFill>
            </a:rPr>
            <a:t>Desa</a:t>
          </a:r>
          <a:endParaRPr lang="en-US" dirty="0">
            <a:solidFill>
              <a:srgbClr val="000000"/>
            </a:solidFill>
          </a:endParaRPr>
        </a:p>
      </dgm:t>
    </dgm:pt>
    <dgm:pt modelId="{E9F41406-0D20-6544-BA80-0D3321EF49EA}" type="parTrans" cxnId="{B3023C9B-9FB3-AE4C-A6F3-35D2E973275F}">
      <dgm:prSet/>
      <dgm:spPr>
        <a:solidFill>
          <a:srgbClr val="ED7D31"/>
        </a:solidFill>
      </dgm:spPr>
      <dgm:t>
        <a:bodyPr/>
        <a:lstStyle/>
        <a:p>
          <a:endParaRPr lang="en-US"/>
        </a:p>
      </dgm:t>
    </dgm:pt>
    <dgm:pt modelId="{F075F770-E571-5B40-BABB-AACD325F0512}" type="sibTrans" cxnId="{B3023C9B-9FB3-AE4C-A6F3-35D2E973275F}">
      <dgm:prSet/>
      <dgm:spPr/>
      <dgm:t>
        <a:bodyPr/>
        <a:lstStyle/>
        <a:p>
          <a:endParaRPr lang="en-US"/>
        </a:p>
      </dgm:t>
    </dgm:pt>
    <dgm:pt modelId="{F664898D-FF15-574D-AAEE-17A23B984691}">
      <dgm:prSet phldrT="[Text]"/>
      <dgm:spPr>
        <a:solidFill>
          <a:srgbClr val="C5E0B4"/>
        </a:solidFill>
      </dgm:spPr>
      <dgm:t>
        <a:bodyPr/>
        <a:lstStyle/>
        <a:p>
          <a:r>
            <a:rPr lang="en-US" dirty="0" err="1" smtClean="0">
              <a:solidFill>
                <a:srgbClr val="000000"/>
              </a:solidFill>
            </a:rPr>
            <a:t>Desa</a:t>
          </a:r>
          <a:endParaRPr lang="en-US" dirty="0">
            <a:solidFill>
              <a:srgbClr val="000000"/>
            </a:solidFill>
          </a:endParaRPr>
        </a:p>
      </dgm:t>
    </dgm:pt>
    <dgm:pt modelId="{2A4149E3-3F0F-034F-BBB1-072F9798A2F3}" type="parTrans" cxnId="{3E52A6B2-F4C2-3D49-8D71-514A10BCC9BC}">
      <dgm:prSet/>
      <dgm:spPr>
        <a:solidFill>
          <a:srgbClr val="ED7D31"/>
        </a:solidFill>
      </dgm:spPr>
      <dgm:t>
        <a:bodyPr/>
        <a:lstStyle/>
        <a:p>
          <a:endParaRPr lang="en-US"/>
        </a:p>
      </dgm:t>
    </dgm:pt>
    <dgm:pt modelId="{99323EAF-4836-FA4B-B224-9C2F61CAAAE2}" type="sibTrans" cxnId="{3E52A6B2-F4C2-3D49-8D71-514A10BCC9BC}">
      <dgm:prSet/>
      <dgm:spPr/>
      <dgm:t>
        <a:bodyPr/>
        <a:lstStyle/>
        <a:p>
          <a:endParaRPr lang="en-US"/>
        </a:p>
      </dgm:t>
    </dgm:pt>
    <dgm:pt modelId="{EE2824D6-4AE8-4445-9A7C-133E6A3AA97A}">
      <dgm:prSet phldrT="[Text]"/>
      <dgm:spPr>
        <a:solidFill>
          <a:srgbClr val="C5E0B4"/>
        </a:solidFill>
      </dgm:spPr>
      <dgm:t>
        <a:bodyPr/>
        <a:lstStyle/>
        <a:p>
          <a:r>
            <a:rPr lang="en-US" dirty="0" err="1" smtClean="0">
              <a:solidFill>
                <a:srgbClr val="000000"/>
              </a:solidFill>
            </a:rPr>
            <a:t>Desa</a:t>
          </a:r>
          <a:endParaRPr lang="en-US" dirty="0">
            <a:solidFill>
              <a:srgbClr val="000000"/>
            </a:solidFill>
          </a:endParaRPr>
        </a:p>
      </dgm:t>
    </dgm:pt>
    <dgm:pt modelId="{473309F6-51ED-7743-AB8F-BD79AEBF840C}" type="parTrans" cxnId="{DBCC38FD-1862-8143-AB04-CF3072ACEA23}">
      <dgm:prSet/>
      <dgm:spPr>
        <a:solidFill>
          <a:srgbClr val="ED7D31"/>
        </a:solidFill>
      </dgm:spPr>
      <dgm:t>
        <a:bodyPr/>
        <a:lstStyle/>
        <a:p>
          <a:endParaRPr lang="en-US"/>
        </a:p>
      </dgm:t>
    </dgm:pt>
    <dgm:pt modelId="{65A443C1-6D07-0546-BDB7-43FB6D57814D}" type="sibTrans" cxnId="{DBCC38FD-1862-8143-AB04-CF3072ACEA23}">
      <dgm:prSet/>
      <dgm:spPr/>
      <dgm:t>
        <a:bodyPr/>
        <a:lstStyle/>
        <a:p>
          <a:endParaRPr lang="en-US"/>
        </a:p>
      </dgm:t>
    </dgm:pt>
    <dgm:pt modelId="{7BADFCAE-4816-9643-A24A-5D578FA62B50}">
      <dgm:prSet custScaleX="83894" custScaleY="73301" custRadScaleRad="108680" custRadScaleInc="2629"/>
      <dgm:spPr/>
      <dgm:t>
        <a:bodyPr/>
        <a:lstStyle/>
        <a:p>
          <a:endParaRPr lang="en-US"/>
        </a:p>
      </dgm:t>
    </dgm:pt>
    <dgm:pt modelId="{1567ED44-F89A-E84C-9676-BA80EBD9B32A}" type="parTrans" cxnId="{2B1B7F38-15A2-BD4A-8A13-B1DB5FBAE63C}">
      <dgm:prSet/>
      <dgm:spPr/>
      <dgm:t>
        <a:bodyPr/>
        <a:lstStyle/>
        <a:p>
          <a:endParaRPr lang="en-US"/>
        </a:p>
      </dgm:t>
    </dgm:pt>
    <dgm:pt modelId="{D57D159F-88CE-114C-8EC5-B9B1D263387D}" type="sibTrans" cxnId="{2B1B7F38-15A2-BD4A-8A13-B1DB5FBAE63C}">
      <dgm:prSet/>
      <dgm:spPr/>
      <dgm:t>
        <a:bodyPr/>
        <a:lstStyle/>
        <a:p>
          <a:endParaRPr lang="en-US"/>
        </a:p>
      </dgm:t>
    </dgm:pt>
    <dgm:pt modelId="{D1807FAF-AC68-5A4A-989D-8BD5F3FAF5F8}" type="pres">
      <dgm:prSet presAssocID="{7046B892-FC38-AA43-A234-D8343ED9A162}" presName="Name0" presStyleCnt="0">
        <dgm:presLayoutVars>
          <dgm:chMax val="1"/>
          <dgm:dir/>
          <dgm:animLvl val="ctr"/>
          <dgm:resizeHandles val="exact"/>
        </dgm:presLayoutVars>
      </dgm:prSet>
      <dgm:spPr/>
      <dgm:t>
        <a:bodyPr/>
        <a:lstStyle/>
        <a:p>
          <a:endParaRPr lang="en-US"/>
        </a:p>
      </dgm:t>
    </dgm:pt>
    <dgm:pt modelId="{58D8AF68-0B86-BE41-87D7-F0044634FE03}" type="pres">
      <dgm:prSet presAssocID="{A016CC24-240B-3F4F-A75D-06D4D534B700}" presName="centerShape" presStyleLbl="node0" presStyleIdx="0" presStyleCnt="1" custScaleX="152290" custScaleY="134653"/>
      <dgm:spPr/>
      <dgm:t>
        <a:bodyPr/>
        <a:lstStyle/>
        <a:p>
          <a:endParaRPr lang="en-US"/>
        </a:p>
      </dgm:t>
    </dgm:pt>
    <dgm:pt modelId="{317CE5B7-5055-AD4C-9FB9-0FD84BE2D60C}" type="pres">
      <dgm:prSet presAssocID="{BC28C9C6-62DA-D946-9220-D6C5A006549B}" presName="parTrans" presStyleLbl="sibTrans2D1" presStyleIdx="0" presStyleCnt="6"/>
      <dgm:spPr/>
      <dgm:t>
        <a:bodyPr/>
        <a:lstStyle/>
        <a:p>
          <a:endParaRPr lang="en-US"/>
        </a:p>
      </dgm:t>
    </dgm:pt>
    <dgm:pt modelId="{049695AF-F52F-8740-A217-C346FD5FC5A2}" type="pres">
      <dgm:prSet presAssocID="{BC28C9C6-62DA-D946-9220-D6C5A006549B}" presName="connectorText" presStyleLbl="sibTrans2D1" presStyleIdx="0" presStyleCnt="6"/>
      <dgm:spPr/>
      <dgm:t>
        <a:bodyPr/>
        <a:lstStyle/>
        <a:p>
          <a:endParaRPr lang="en-US"/>
        </a:p>
      </dgm:t>
    </dgm:pt>
    <dgm:pt modelId="{FC22960F-AF32-324D-8E24-D878D7ACD227}" type="pres">
      <dgm:prSet presAssocID="{553E44C0-3B9B-A94F-B6EB-94DFC8989804}" presName="node" presStyleLbl="node1" presStyleIdx="0" presStyleCnt="6" custScaleX="83894" custScaleY="73301" custRadScaleRad="108680" custRadScaleInc="2629">
        <dgm:presLayoutVars>
          <dgm:bulletEnabled val="1"/>
        </dgm:presLayoutVars>
      </dgm:prSet>
      <dgm:spPr/>
      <dgm:t>
        <a:bodyPr/>
        <a:lstStyle/>
        <a:p>
          <a:endParaRPr lang="en-US"/>
        </a:p>
      </dgm:t>
    </dgm:pt>
    <dgm:pt modelId="{8675A280-C7E6-124E-B9EA-D017681CAA57}" type="pres">
      <dgm:prSet presAssocID="{4D6A0B74-2082-0A4B-9F25-1253101CDCD5}" presName="parTrans" presStyleLbl="sibTrans2D1" presStyleIdx="1" presStyleCnt="6"/>
      <dgm:spPr/>
      <dgm:t>
        <a:bodyPr/>
        <a:lstStyle/>
        <a:p>
          <a:endParaRPr lang="en-US"/>
        </a:p>
      </dgm:t>
    </dgm:pt>
    <dgm:pt modelId="{651C5AB0-390F-D947-B8F9-82B1C09717DB}" type="pres">
      <dgm:prSet presAssocID="{4D6A0B74-2082-0A4B-9F25-1253101CDCD5}" presName="connectorText" presStyleLbl="sibTrans2D1" presStyleIdx="1" presStyleCnt="6"/>
      <dgm:spPr/>
      <dgm:t>
        <a:bodyPr/>
        <a:lstStyle/>
        <a:p>
          <a:endParaRPr lang="en-US"/>
        </a:p>
      </dgm:t>
    </dgm:pt>
    <dgm:pt modelId="{8C2CDC57-F615-954F-9004-351F4084A8A2}" type="pres">
      <dgm:prSet presAssocID="{D9B30D86-2142-6E4B-9238-990124E29607}" presName="node" presStyleLbl="node1" presStyleIdx="1" presStyleCnt="6" custScaleX="78035" custScaleY="76571" custRadScaleRad="123658" custRadScaleInc="4442">
        <dgm:presLayoutVars>
          <dgm:bulletEnabled val="1"/>
        </dgm:presLayoutVars>
      </dgm:prSet>
      <dgm:spPr/>
      <dgm:t>
        <a:bodyPr/>
        <a:lstStyle/>
        <a:p>
          <a:endParaRPr lang="en-US"/>
        </a:p>
      </dgm:t>
    </dgm:pt>
    <dgm:pt modelId="{E4B21100-1EF9-0443-918F-318AAD103923}" type="pres">
      <dgm:prSet presAssocID="{6F802086-70E6-2549-A6E6-A1BBD2874B0F}" presName="parTrans" presStyleLbl="sibTrans2D1" presStyleIdx="2" presStyleCnt="6"/>
      <dgm:spPr/>
      <dgm:t>
        <a:bodyPr/>
        <a:lstStyle/>
        <a:p>
          <a:endParaRPr lang="en-US"/>
        </a:p>
      </dgm:t>
    </dgm:pt>
    <dgm:pt modelId="{A71FEB00-C527-1C46-B8C3-82759EA23B4C}" type="pres">
      <dgm:prSet presAssocID="{6F802086-70E6-2549-A6E6-A1BBD2874B0F}" presName="connectorText" presStyleLbl="sibTrans2D1" presStyleIdx="2" presStyleCnt="6"/>
      <dgm:spPr/>
      <dgm:t>
        <a:bodyPr/>
        <a:lstStyle/>
        <a:p>
          <a:endParaRPr lang="en-US"/>
        </a:p>
      </dgm:t>
    </dgm:pt>
    <dgm:pt modelId="{200E4FAF-5863-4749-A001-988089887EEC}" type="pres">
      <dgm:prSet presAssocID="{C1F22B9F-D497-1D4C-B7BC-EF778A0EB255}" presName="node" presStyleLbl="node1" presStyleIdx="2" presStyleCnt="6" custScaleX="83137" custScaleY="69432" custRadScaleRad="125671" custRadScaleInc="-2274">
        <dgm:presLayoutVars>
          <dgm:bulletEnabled val="1"/>
        </dgm:presLayoutVars>
      </dgm:prSet>
      <dgm:spPr/>
      <dgm:t>
        <a:bodyPr/>
        <a:lstStyle/>
        <a:p>
          <a:endParaRPr lang="en-US"/>
        </a:p>
      </dgm:t>
    </dgm:pt>
    <dgm:pt modelId="{DA4D50D4-CAD8-7A41-8E8B-2DF047B56E81}" type="pres">
      <dgm:prSet presAssocID="{E9F41406-0D20-6544-BA80-0D3321EF49EA}" presName="parTrans" presStyleLbl="sibTrans2D1" presStyleIdx="3" presStyleCnt="6"/>
      <dgm:spPr/>
      <dgm:t>
        <a:bodyPr/>
        <a:lstStyle/>
        <a:p>
          <a:endParaRPr lang="en-US"/>
        </a:p>
      </dgm:t>
    </dgm:pt>
    <dgm:pt modelId="{DB8FE3AF-20A1-A442-BD10-646BE01744DD}" type="pres">
      <dgm:prSet presAssocID="{E9F41406-0D20-6544-BA80-0D3321EF49EA}" presName="connectorText" presStyleLbl="sibTrans2D1" presStyleIdx="3" presStyleCnt="6"/>
      <dgm:spPr/>
      <dgm:t>
        <a:bodyPr/>
        <a:lstStyle/>
        <a:p>
          <a:endParaRPr lang="en-US"/>
        </a:p>
      </dgm:t>
    </dgm:pt>
    <dgm:pt modelId="{00A9A380-F43B-B74F-835F-E18F5E4CE6DA}" type="pres">
      <dgm:prSet presAssocID="{DF3E86C7-FEEE-DE4E-91C0-4892FD4533B8}" presName="node" presStyleLbl="node1" presStyleIdx="3" presStyleCnt="6" custScaleX="84990" custScaleY="76570" custRadScaleRad="123278" custRadScaleInc="-133">
        <dgm:presLayoutVars>
          <dgm:bulletEnabled val="1"/>
        </dgm:presLayoutVars>
      </dgm:prSet>
      <dgm:spPr/>
      <dgm:t>
        <a:bodyPr/>
        <a:lstStyle/>
        <a:p>
          <a:endParaRPr lang="en-US"/>
        </a:p>
      </dgm:t>
    </dgm:pt>
    <dgm:pt modelId="{D9813514-8B4F-8744-93F2-7010BE0C7FC2}" type="pres">
      <dgm:prSet presAssocID="{473309F6-51ED-7743-AB8F-BD79AEBF840C}" presName="parTrans" presStyleLbl="sibTrans2D1" presStyleIdx="4" presStyleCnt="6"/>
      <dgm:spPr/>
      <dgm:t>
        <a:bodyPr/>
        <a:lstStyle/>
        <a:p>
          <a:endParaRPr lang="en-US"/>
        </a:p>
      </dgm:t>
    </dgm:pt>
    <dgm:pt modelId="{A1061915-8108-2548-85B6-FB355654977C}" type="pres">
      <dgm:prSet presAssocID="{473309F6-51ED-7743-AB8F-BD79AEBF840C}" presName="connectorText" presStyleLbl="sibTrans2D1" presStyleIdx="4" presStyleCnt="6"/>
      <dgm:spPr/>
      <dgm:t>
        <a:bodyPr/>
        <a:lstStyle/>
        <a:p>
          <a:endParaRPr lang="en-US"/>
        </a:p>
      </dgm:t>
    </dgm:pt>
    <dgm:pt modelId="{3DCEBDF9-27E4-524F-8A13-6EC4BA1B0B6B}" type="pres">
      <dgm:prSet presAssocID="{EE2824D6-4AE8-4445-9A7C-133E6A3AA97A}" presName="node" presStyleLbl="node1" presStyleIdx="4" presStyleCnt="6" custScaleX="87433" custScaleY="75719" custRadScaleRad="111103" custRadScaleInc="9069">
        <dgm:presLayoutVars>
          <dgm:bulletEnabled val="1"/>
        </dgm:presLayoutVars>
      </dgm:prSet>
      <dgm:spPr/>
      <dgm:t>
        <a:bodyPr/>
        <a:lstStyle/>
        <a:p>
          <a:endParaRPr lang="en-US"/>
        </a:p>
      </dgm:t>
    </dgm:pt>
    <dgm:pt modelId="{C0BB237C-3669-2943-8677-0060A5686CCD}" type="pres">
      <dgm:prSet presAssocID="{2A4149E3-3F0F-034F-BBB1-072F9798A2F3}" presName="parTrans" presStyleLbl="sibTrans2D1" presStyleIdx="5" presStyleCnt="6"/>
      <dgm:spPr/>
      <dgm:t>
        <a:bodyPr/>
        <a:lstStyle/>
        <a:p>
          <a:endParaRPr lang="en-US"/>
        </a:p>
      </dgm:t>
    </dgm:pt>
    <dgm:pt modelId="{E319C5BF-C452-AC40-91DB-8202B73B38E7}" type="pres">
      <dgm:prSet presAssocID="{2A4149E3-3F0F-034F-BBB1-072F9798A2F3}" presName="connectorText" presStyleLbl="sibTrans2D1" presStyleIdx="5" presStyleCnt="6"/>
      <dgm:spPr/>
      <dgm:t>
        <a:bodyPr/>
        <a:lstStyle/>
        <a:p>
          <a:endParaRPr lang="en-US"/>
        </a:p>
      </dgm:t>
    </dgm:pt>
    <dgm:pt modelId="{50A9A50D-C3BB-C649-A9A5-522A1EA0A819}" type="pres">
      <dgm:prSet presAssocID="{F664898D-FF15-574D-AAEE-17A23B984691}" presName="node" presStyleLbl="node1" presStyleIdx="5" presStyleCnt="6" custScaleX="83567" custScaleY="71939" custRadScaleRad="119498" custRadScaleInc="7380">
        <dgm:presLayoutVars>
          <dgm:bulletEnabled val="1"/>
        </dgm:presLayoutVars>
      </dgm:prSet>
      <dgm:spPr/>
      <dgm:t>
        <a:bodyPr/>
        <a:lstStyle/>
        <a:p>
          <a:endParaRPr lang="en-US"/>
        </a:p>
      </dgm:t>
    </dgm:pt>
  </dgm:ptLst>
  <dgm:cxnLst>
    <dgm:cxn modelId="{2B1B7F38-15A2-BD4A-8A13-B1DB5FBAE63C}" srcId="{7046B892-FC38-AA43-A234-D8343ED9A162}" destId="{7BADFCAE-4816-9643-A24A-5D578FA62B50}" srcOrd="1" destOrd="0" parTransId="{1567ED44-F89A-E84C-9676-BA80EBD9B32A}" sibTransId="{D57D159F-88CE-114C-8EC5-B9B1D263387D}"/>
    <dgm:cxn modelId="{0A17573C-63E5-4BDC-8B92-314422C5C9E2}" type="presOf" srcId="{4D6A0B74-2082-0A4B-9F25-1253101CDCD5}" destId="{8675A280-C7E6-124E-B9EA-D017681CAA57}" srcOrd="0" destOrd="0" presId="urn:microsoft.com/office/officeart/2005/8/layout/radial5"/>
    <dgm:cxn modelId="{DBCC38FD-1862-8143-AB04-CF3072ACEA23}" srcId="{A016CC24-240B-3F4F-A75D-06D4D534B700}" destId="{EE2824D6-4AE8-4445-9A7C-133E6A3AA97A}" srcOrd="4" destOrd="0" parTransId="{473309F6-51ED-7743-AB8F-BD79AEBF840C}" sibTransId="{65A443C1-6D07-0546-BDB7-43FB6D57814D}"/>
    <dgm:cxn modelId="{DA855BF5-C408-43D5-90D5-97CB6DAF00A8}" type="presOf" srcId="{7046B892-FC38-AA43-A234-D8343ED9A162}" destId="{D1807FAF-AC68-5A4A-989D-8BD5F3FAF5F8}" srcOrd="0" destOrd="0" presId="urn:microsoft.com/office/officeart/2005/8/layout/radial5"/>
    <dgm:cxn modelId="{34846720-27DE-E649-8DE9-F2EA338DB582}" srcId="{7046B892-FC38-AA43-A234-D8343ED9A162}" destId="{A016CC24-240B-3F4F-A75D-06D4D534B700}" srcOrd="0" destOrd="0" parTransId="{95C960EB-7CCA-504A-AC05-7A66F45B15A8}" sibTransId="{193AF073-B979-6E46-84EA-1CFF31F97AB5}"/>
    <dgm:cxn modelId="{6D7CC3EB-0369-4A5E-BF1C-3EFC8F1538C0}" type="presOf" srcId="{DF3E86C7-FEEE-DE4E-91C0-4892FD4533B8}" destId="{00A9A380-F43B-B74F-835F-E18F5E4CE6DA}" srcOrd="0" destOrd="0" presId="urn:microsoft.com/office/officeart/2005/8/layout/radial5"/>
    <dgm:cxn modelId="{301BF973-BF2E-41A1-A59D-05A2844984F3}" type="presOf" srcId="{D9B30D86-2142-6E4B-9238-990124E29607}" destId="{8C2CDC57-F615-954F-9004-351F4084A8A2}" srcOrd="0" destOrd="0" presId="urn:microsoft.com/office/officeart/2005/8/layout/radial5"/>
    <dgm:cxn modelId="{923238AD-6A78-4CB4-8E06-672021A24867}" type="presOf" srcId="{E9F41406-0D20-6544-BA80-0D3321EF49EA}" destId="{DA4D50D4-CAD8-7A41-8E8B-2DF047B56E81}" srcOrd="0" destOrd="0" presId="urn:microsoft.com/office/officeart/2005/8/layout/radial5"/>
    <dgm:cxn modelId="{FC8D7172-DA3D-4C17-AC05-C0CEEE73A581}" type="presOf" srcId="{2A4149E3-3F0F-034F-BBB1-072F9798A2F3}" destId="{C0BB237C-3669-2943-8677-0060A5686CCD}" srcOrd="0" destOrd="0" presId="urn:microsoft.com/office/officeart/2005/8/layout/radial5"/>
    <dgm:cxn modelId="{191EBF89-D117-4656-A6A9-808CAE2B4B97}" type="presOf" srcId="{473309F6-51ED-7743-AB8F-BD79AEBF840C}" destId="{D9813514-8B4F-8744-93F2-7010BE0C7FC2}" srcOrd="0" destOrd="0" presId="urn:microsoft.com/office/officeart/2005/8/layout/radial5"/>
    <dgm:cxn modelId="{C828819E-4CD2-4026-972B-3AFDDF7506A6}" type="presOf" srcId="{BC28C9C6-62DA-D946-9220-D6C5A006549B}" destId="{049695AF-F52F-8740-A217-C346FD5FC5A2}" srcOrd="1" destOrd="0" presId="urn:microsoft.com/office/officeart/2005/8/layout/radial5"/>
    <dgm:cxn modelId="{1495A432-3E5D-4404-93A7-AB1ABE9E7357}" type="presOf" srcId="{A016CC24-240B-3F4F-A75D-06D4D534B700}" destId="{58D8AF68-0B86-BE41-87D7-F0044634FE03}" srcOrd="0" destOrd="0" presId="urn:microsoft.com/office/officeart/2005/8/layout/radial5"/>
    <dgm:cxn modelId="{B307CD45-C275-4102-83EA-A64D34DA9AC2}" type="presOf" srcId="{2A4149E3-3F0F-034F-BBB1-072F9798A2F3}" destId="{E319C5BF-C452-AC40-91DB-8202B73B38E7}" srcOrd="1" destOrd="0" presId="urn:microsoft.com/office/officeart/2005/8/layout/radial5"/>
    <dgm:cxn modelId="{136C65EE-2909-8942-BCED-7658047BFEB9}" srcId="{A016CC24-240B-3F4F-A75D-06D4D534B700}" destId="{C1F22B9F-D497-1D4C-B7BC-EF778A0EB255}" srcOrd="2" destOrd="0" parTransId="{6F802086-70E6-2549-A6E6-A1BBD2874B0F}" sibTransId="{54A64246-0C2B-0749-97DA-5CC0D57245F3}"/>
    <dgm:cxn modelId="{AAE0C12F-0D9B-624D-A99A-2E8991C87E69}" srcId="{A016CC24-240B-3F4F-A75D-06D4D534B700}" destId="{D9B30D86-2142-6E4B-9238-990124E29607}" srcOrd="1" destOrd="0" parTransId="{4D6A0B74-2082-0A4B-9F25-1253101CDCD5}" sibTransId="{B143977D-7AC9-8446-A412-BA16575D2CFC}"/>
    <dgm:cxn modelId="{12E73E5E-CE67-4A05-9872-916857D57B4A}" type="presOf" srcId="{6F802086-70E6-2549-A6E6-A1BBD2874B0F}" destId="{A71FEB00-C527-1C46-B8C3-82759EA23B4C}" srcOrd="1" destOrd="0" presId="urn:microsoft.com/office/officeart/2005/8/layout/radial5"/>
    <dgm:cxn modelId="{D176D37D-BC8E-462F-BA84-784C03FB6419}" type="presOf" srcId="{EE2824D6-4AE8-4445-9A7C-133E6A3AA97A}" destId="{3DCEBDF9-27E4-524F-8A13-6EC4BA1B0B6B}" srcOrd="0" destOrd="0" presId="urn:microsoft.com/office/officeart/2005/8/layout/radial5"/>
    <dgm:cxn modelId="{AEEBFA6D-71AD-4776-BD1F-82F61E03E490}" type="presOf" srcId="{BC28C9C6-62DA-D946-9220-D6C5A006549B}" destId="{317CE5B7-5055-AD4C-9FB9-0FD84BE2D60C}" srcOrd="0" destOrd="0" presId="urn:microsoft.com/office/officeart/2005/8/layout/radial5"/>
    <dgm:cxn modelId="{AEAE25BA-8D15-4418-902F-6E37DFFA33DB}" type="presOf" srcId="{6F802086-70E6-2549-A6E6-A1BBD2874B0F}" destId="{E4B21100-1EF9-0443-918F-318AAD103923}" srcOrd="0" destOrd="0" presId="urn:microsoft.com/office/officeart/2005/8/layout/radial5"/>
    <dgm:cxn modelId="{5436F0EE-27DE-4CF2-A106-8A304C967F05}" type="presOf" srcId="{F664898D-FF15-574D-AAEE-17A23B984691}" destId="{50A9A50D-C3BB-C649-A9A5-522A1EA0A819}" srcOrd="0" destOrd="0" presId="urn:microsoft.com/office/officeart/2005/8/layout/radial5"/>
    <dgm:cxn modelId="{1D594263-1631-4B86-B235-FD9C0FA44D58}" type="presOf" srcId="{4D6A0B74-2082-0A4B-9F25-1253101CDCD5}" destId="{651C5AB0-390F-D947-B8F9-82B1C09717DB}" srcOrd="1" destOrd="0" presId="urn:microsoft.com/office/officeart/2005/8/layout/radial5"/>
    <dgm:cxn modelId="{7A494876-6B7D-4302-A041-46642606F0AE}" type="presOf" srcId="{553E44C0-3B9B-A94F-B6EB-94DFC8989804}" destId="{FC22960F-AF32-324D-8E24-D878D7ACD227}" srcOrd="0" destOrd="0" presId="urn:microsoft.com/office/officeart/2005/8/layout/radial5"/>
    <dgm:cxn modelId="{A033E5A1-28F8-4711-B0A9-A27FA0802F29}" type="presOf" srcId="{E9F41406-0D20-6544-BA80-0D3321EF49EA}" destId="{DB8FE3AF-20A1-A442-BD10-646BE01744DD}" srcOrd="1" destOrd="0" presId="urn:microsoft.com/office/officeart/2005/8/layout/radial5"/>
    <dgm:cxn modelId="{B3023C9B-9FB3-AE4C-A6F3-35D2E973275F}" srcId="{A016CC24-240B-3F4F-A75D-06D4D534B700}" destId="{DF3E86C7-FEEE-DE4E-91C0-4892FD4533B8}" srcOrd="3" destOrd="0" parTransId="{E9F41406-0D20-6544-BA80-0D3321EF49EA}" sibTransId="{F075F770-E571-5B40-BABB-AACD325F0512}"/>
    <dgm:cxn modelId="{01C657B4-B505-4D79-BE76-9B396783CA2B}" type="presOf" srcId="{C1F22B9F-D497-1D4C-B7BC-EF778A0EB255}" destId="{200E4FAF-5863-4749-A001-988089887EEC}" srcOrd="0" destOrd="0" presId="urn:microsoft.com/office/officeart/2005/8/layout/radial5"/>
    <dgm:cxn modelId="{79245AA8-E7D8-4CD8-B98E-BDAAE5F41E26}" type="presOf" srcId="{473309F6-51ED-7743-AB8F-BD79AEBF840C}" destId="{A1061915-8108-2548-85B6-FB355654977C}" srcOrd="1" destOrd="0" presId="urn:microsoft.com/office/officeart/2005/8/layout/radial5"/>
    <dgm:cxn modelId="{C2EB4E30-09F7-8F41-902F-0F2402AD71DB}" srcId="{A016CC24-240B-3F4F-A75D-06D4D534B700}" destId="{553E44C0-3B9B-A94F-B6EB-94DFC8989804}" srcOrd="0" destOrd="0" parTransId="{BC28C9C6-62DA-D946-9220-D6C5A006549B}" sibTransId="{8680D2AC-695E-FB4F-B342-C56AC6200CF0}"/>
    <dgm:cxn modelId="{3E52A6B2-F4C2-3D49-8D71-514A10BCC9BC}" srcId="{A016CC24-240B-3F4F-A75D-06D4D534B700}" destId="{F664898D-FF15-574D-AAEE-17A23B984691}" srcOrd="5" destOrd="0" parTransId="{2A4149E3-3F0F-034F-BBB1-072F9798A2F3}" sibTransId="{99323EAF-4836-FA4B-B224-9C2F61CAAAE2}"/>
    <dgm:cxn modelId="{C93DBAA9-9FAD-48BD-97CA-B7F0C004FC79}" type="presParOf" srcId="{D1807FAF-AC68-5A4A-989D-8BD5F3FAF5F8}" destId="{58D8AF68-0B86-BE41-87D7-F0044634FE03}" srcOrd="0" destOrd="0" presId="urn:microsoft.com/office/officeart/2005/8/layout/radial5"/>
    <dgm:cxn modelId="{FF2EBE00-730A-44B5-AD4B-639749B1FB2E}" type="presParOf" srcId="{D1807FAF-AC68-5A4A-989D-8BD5F3FAF5F8}" destId="{317CE5B7-5055-AD4C-9FB9-0FD84BE2D60C}" srcOrd="1" destOrd="0" presId="urn:microsoft.com/office/officeart/2005/8/layout/radial5"/>
    <dgm:cxn modelId="{0CC4D457-4E7E-47FA-AD58-F0864426A792}" type="presParOf" srcId="{317CE5B7-5055-AD4C-9FB9-0FD84BE2D60C}" destId="{049695AF-F52F-8740-A217-C346FD5FC5A2}" srcOrd="0" destOrd="0" presId="urn:microsoft.com/office/officeart/2005/8/layout/radial5"/>
    <dgm:cxn modelId="{E11FE362-7D60-4BCD-A061-076BD1C5EB71}" type="presParOf" srcId="{D1807FAF-AC68-5A4A-989D-8BD5F3FAF5F8}" destId="{FC22960F-AF32-324D-8E24-D878D7ACD227}" srcOrd="2" destOrd="0" presId="urn:microsoft.com/office/officeart/2005/8/layout/radial5"/>
    <dgm:cxn modelId="{3310DEB8-486C-48F8-A252-69977BA05ED2}" type="presParOf" srcId="{D1807FAF-AC68-5A4A-989D-8BD5F3FAF5F8}" destId="{8675A280-C7E6-124E-B9EA-D017681CAA57}" srcOrd="3" destOrd="0" presId="urn:microsoft.com/office/officeart/2005/8/layout/radial5"/>
    <dgm:cxn modelId="{4268F25D-6C13-4B5D-ACEC-CDB0363CAD48}" type="presParOf" srcId="{8675A280-C7E6-124E-B9EA-D017681CAA57}" destId="{651C5AB0-390F-D947-B8F9-82B1C09717DB}" srcOrd="0" destOrd="0" presId="urn:microsoft.com/office/officeart/2005/8/layout/radial5"/>
    <dgm:cxn modelId="{D171780D-470D-4C5B-B841-44BDCD833FCF}" type="presParOf" srcId="{D1807FAF-AC68-5A4A-989D-8BD5F3FAF5F8}" destId="{8C2CDC57-F615-954F-9004-351F4084A8A2}" srcOrd="4" destOrd="0" presId="urn:microsoft.com/office/officeart/2005/8/layout/radial5"/>
    <dgm:cxn modelId="{03966C35-BFE8-4F71-BC42-ABC0BA92CE2F}" type="presParOf" srcId="{D1807FAF-AC68-5A4A-989D-8BD5F3FAF5F8}" destId="{E4B21100-1EF9-0443-918F-318AAD103923}" srcOrd="5" destOrd="0" presId="urn:microsoft.com/office/officeart/2005/8/layout/radial5"/>
    <dgm:cxn modelId="{C734A7F8-B02F-4B6E-BF94-08AF7C45BE6F}" type="presParOf" srcId="{E4B21100-1EF9-0443-918F-318AAD103923}" destId="{A71FEB00-C527-1C46-B8C3-82759EA23B4C}" srcOrd="0" destOrd="0" presId="urn:microsoft.com/office/officeart/2005/8/layout/radial5"/>
    <dgm:cxn modelId="{E11C001D-F855-4A8A-9D3D-B4630A01CC2D}" type="presParOf" srcId="{D1807FAF-AC68-5A4A-989D-8BD5F3FAF5F8}" destId="{200E4FAF-5863-4749-A001-988089887EEC}" srcOrd="6" destOrd="0" presId="urn:microsoft.com/office/officeart/2005/8/layout/radial5"/>
    <dgm:cxn modelId="{32634C5C-27C1-4391-8AF2-5B0F25ECE980}" type="presParOf" srcId="{D1807FAF-AC68-5A4A-989D-8BD5F3FAF5F8}" destId="{DA4D50D4-CAD8-7A41-8E8B-2DF047B56E81}" srcOrd="7" destOrd="0" presId="urn:microsoft.com/office/officeart/2005/8/layout/radial5"/>
    <dgm:cxn modelId="{1EAB37A3-2E3D-4967-9C2A-59EEA9F14DCC}" type="presParOf" srcId="{DA4D50D4-CAD8-7A41-8E8B-2DF047B56E81}" destId="{DB8FE3AF-20A1-A442-BD10-646BE01744DD}" srcOrd="0" destOrd="0" presId="urn:microsoft.com/office/officeart/2005/8/layout/radial5"/>
    <dgm:cxn modelId="{429590AC-363F-4A28-B60E-5C92F0A1F7EF}" type="presParOf" srcId="{D1807FAF-AC68-5A4A-989D-8BD5F3FAF5F8}" destId="{00A9A380-F43B-B74F-835F-E18F5E4CE6DA}" srcOrd="8" destOrd="0" presId="urn:microsoft.com/office/officeart/2005/8/layout/radial5"/>
    <dgm:cxn modelId="{354CC552-5E04-4C74-ABD5-B70D0995B84E}" type="presParOf" srcId="{D1807FAF-AC68-5A4A-989D-8BD5F3FAF5F8}" destId="{D9813514-8B4F-8744-93F2-7010BE0C7FC2}" srcOrd="9" destOrd="0" presId="urn:microsoft.com/office/officeart/2005/8/layout/radial5"/>
    <dgm:cxn modelId="{4B24E766-1E67-43CA-8460-D81EF87EF9C0}" type="presParOf" srcId="{D9813514-8B4F-8744-93F2-7010BE0C7FC2}" destId="{A1061915-8108-2548-85B6-FB355654977C}" srcOrd="0" destOrd="0" presId="urn:microsoft.com/office/officeart/2005/8/layout/radial5"/>
    <dgm:cxn modelId="{2D2DD0CF-7FF2-4F03-9C63-A395FB942757}" type="presParOf" srcId="{D1807FAF-AC68-5A4A-989D-8BD5F3FAF5F8}" destId="{3DCEBDF9-27E4-524F-8A13-6EC4BA1B0B6B}" srcOrd="10" destOrd="0" presId="urn:microsoft.com/office/officeart/2005/8/layout/radial5"/>
    <dgm:cxn modelId="{ABD76482-417C-444F-829C-75B15C2306BA}" type="presParOf" srcId="{D1807FAF-AC68-5A4A-989D-8BD5F3FAF5F8}" destId="{C0BB237C-3669-2943-8677-0060A5686CCD}" srcOrd="11" destOrd="0" presId="urn:microsoft.com/office/officeart/2005/8/layout/radial5"/>
    <dgm:cxn modelId="{7E525F21-2C31-4C7D-9A9E-E029E23FF40F}" type="presParOf" srcId="{C0BB237C-3669-2943-8677-0060A5686CCD}" destId="{E319C5BF-C452-AC40-91DB-8202B73B38E7}" srcOrd="0" destOrd="0" presId="urn:microsoft.com/office/officeart/2005/8/layout/radial5"/>
    <dgm:cxn modelId="{66523A1E-D96F-4A57-9B22-DD9975D6D11D}" type="presParOf" srcId="{D1807FAF-AC68-5A4A-989D-8BD5F3FAF5F8}" destId="{50A9A50D-C3BB-C649-A9A5-522A1EA0A81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F69C2-3DBF-4685-A6A4-2EFA2F9DF41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5389923F-AAB9-4A89-8A03-696307E519BD}">
      <dgm:prSet phldrT="[Text]"/>
      <dgm:spPr>
        <a:solidFill>
          <a:srgbClr val="92D050"/>
        </a:solidFill>
      </dgm:spPr>
      <dgm:t>
        <a:bodyPr/>
        <a:lstStyle/>
        <a:p>
          <a:r>
            <a:rPr lang="en-GB" dirty="0" smtClean="0"/>
            <a:t>DOK PPID 2018</a:t>
          </a:r>
          <a:endParaRPr lang="en-GB" dirty="0"/>
        </a:p>
      </dgm:t>
    </dgm:pt>
    <dgm:pt modelId="{C155482D-0B2B-49D6-8531-A898004F9E23}" type="parTrans" cxnId="{E15EB87D-C25D-4790-9407-278689441451}">
      <dgm:prSet/>
      <dgm:spPr/>
      <dgm:t>
        <a:bodyPr/>
        <a:lstStyle/>
        <a:p>
          <a:endParaRPr lang="en-GB"/>
        </a:p>
      </dgm:t>
    </dgm:pt>
    <dgm:pt modelId="{2366235E-7BA8-4DAE-98C0-41D6B18A4A0E}" type="sibTrans" cxnId="{E15EB87D-C25D-4790-9407-278689441451}">
      <dgm:prSet/>
      <dgm:spPr/>
      <dgm:t>
        <a:bodyPr/>
        <a:lstStyle/>
        <a:p>
          <a:endParaRPr lang="en-GB"/>
        </a:p>
      </dgm:t>
    </dgm:pt>
    <dgm:pt modelId="{CE0D2DC6-4BEC-46E5-BF38-D0EE293527CF}">
      <dgm:prSet phldrT="[Text]"/>
      <dgm:spPr>
        <a:solidFill>
          <a:schemeClr val="accent2"/>
        </a:solidFill>
      </dgm:spPr>
      <dgm:t>
        <a:bodyPr/>
        <a:lstStyle/>
        <a:p>
          <a:endParaRPr lang="en-GB" dirty="0" smtClean="0"/>
        </a:p>
        <a:p>
          <a:r>
            <a:rPr lang="en-GB" dirty="0" smtClean="0">
              <a:solidFill>
                <a:schemeClr val="tx1"/>
              </a:solidFill>
            </a:rPr>
            <a:t>434 </a:t>
          </a:r>
        </a:p>
        <a:p>
          <a:r>
            <a:rPr lang="en-GB" dirty="0" smtClean="0">
              <a:solidFill>
                <a:schemeClr val="tx1"/>
              </a:solidFill>
            </a:rPr>
            <a:t>KABUPATEN</a:t>
          </a:r>
          <a:endParaRPr lang="en-GB" dirty="0">
            <a:solidFill>
              <a:schemeClr val="tx1"/>
            </a:solidFill>
          </a:endParaRPr>
        </a:p>
      </dgm:t>
    </dgm:pt>
    <dgm:pt modelId="{285799CC-1295-4714-A674-42595726B929}" type="parTrans" cxnId="{FEE3A7FA-6EF8-43CC-9D9B-E2012F2171F7}">
      <dgm:prSet/>
      <dgm:spPr/>
      <dgm:t>
        <a:bodyPr/>
        <a:lstStyle/>
        <a:p>
          <a:endParaRPr lang="en-GB"/>
        </a:p>
      </dgm:t>
    </dgm:pt>
    <dgm:pt modelId="{6519C797-DA5F-4CB2-A81E-8C861B094823}" type="sibTrans" cxnId="{FEE3A7FA-6EF8-43CC-9D9B-E2012F2171F7}">
      <dgm:prSet/>
      <dgm:spPr/>
      <dgm:t>
        <a:bodyPr/>
        <a:lstStyle/>
        <a:p>
          <a:endParaRPr lang="en-GB"/>
        </a:p>
      </dgm:t>
    </dgm:pt>
    <dgm:pt modelId="{0C375E5B-6CB4-4C59-AAD6-55B26B5749DB}">
      <dgm:prSet phldrT="[Text]"/>
      <dgm:spPr>
        <a:solidFill>
          <a:schemeClr val="accent3">
            <a:lumMod val="60000"/>
            <a:lumOff val="40000"/>
          </a:schemeClr>
        </a:solidFill>
      </dgm:spPr>
      <dgm:t>
        <a:bodyPr/>
        <a:lstStyle/>
        <a:p>
          <a:endParaRPr lang="en-GB" dirty="0" smtClean="0"/>
        </a:p>
      </dgm:t>
    </dgm:pt>
    <dgm:pt modelId="{7E86D6F0-551E-4F93-A56C-AC1135E98158}" type="parTrans" cxnId="{0A288A63-EFC7-4766-8D05-AD7C00532E38}">
      <dgm:prSet/>
      <dgm:spPr/>
      <dgm:t>
        <a:bodyPr/>
        <a:lstStyle/>
        <a:p>
          <a:endParaRPr lang="en-GB"/>
        </a:p>
      </dgm:t>
    </dgm:pt>
    <dgm:pt modelId="{B585A0F6-EB75-4946-BFB2-398B15427AEF}" type="sibTrans" cxnId="{0A288A63-EFC7-4766-8D05-AD7C00532E38}">
      <dgm:prSet/>
      <dgm:spPr/>
      <dgm:t>
        <a:bodyPr/>
        <a:lstStyle/>
        <a:p>
          <a:endParaRPr lang="en-GB"/>
        </a:p>
      </dgm:t>
    </dgm:pt>
    <dgm:pt modelId="{2EF74922-3D09-43D2-9649-F1C543FB4EAA}">
      <dgm:prSet phldrT="[Text]"/>
      <dgm:spPr>
        <a:solidFill>
          <a:schemeClr val="accent1">
            <a:lumMod val="60000"/>
            <a:lumOff val="40000"/>
          </a:schemeClr>
        </a:solidFill>
      </dgm:spPr>
      <dgm:t>
        <a:bodyPr/>
        <a:lstStyle/>
        <a:p>
          <a:r>
            <a:rPr lang="en-GB" dirty="0" smtClean="0">
              <a:solidFill>
                <a:schemeClr val="tx1"/>
              </a:solidFill>
            </a:rPr>
            <a:t>74.957</a:t>
          </a:r>
        </a:p>
        <a:p>
          <a:r>
            <a:rPr lang="en-GB" dirty="0" smtClean="0">
              <a:solidFill>
                <a:schemeClr val="tx1"/>
              </a:solidFill>
            </a:rPr>
            <a:t>DESA </a:t>
          </a:r>
          <a:r>
            <a:rPr lang="en-GB" dirty="0" err="1" smtClean="0">
              <a:solidFill>
                <a:schemeClr val="tx1"/>
              </a:solidFill>
            </a:rPr>
            <a:t>atau</a:t>
          </a:r>
          <a:r>
            <a:rPr lang="en-GB" dirty="0" smtClean="0">
              <a:solidFill>
                <a:schemeClr val="tx1"/>
              </a:solidFill>
            </a:rPr>
            <a:t> </a:t>
          </a:r>
          <a:r>
            <a:rPr lang="en-GB" dirty="0" err="1" smtClean="0">
              <a:solidFill>
                <a:schemeClr val="tx1"/>
              </a:solidFill>
            </a:rPr>
            <a:t>Seluruh</a:t>
          </a:r>
          <a:r>
            <a:rPr lang="en-GB" dirty="0" smtClean="0">
              <a:solidFill>
                <a:schemeClr val="tx1"/>
              </a:solidFill>
            </a:rPr>
            <a:t> </a:t>
          </a:r>
          <a:r>
            <a:rPr lang="en-GB" dirty="0" err="1" smtClean="0">
              <a:solidFill>
                <a:schemeClr val="tx1"/>
              </a:solidFill>
            </a:rPr>
            <a:t>Desa</a:t>
          </a:r>
          <a:endParaRPr lang="en-GB" dirty="0">
            <a:solidFill>
              <a:schemeClr val="tx1"/>
            </a:solidFill>
          </a:endParaRPr>
        </a:p>
      </dgm:t>
    </dgm:pt>
    <dgm:pt modelId="{4FFF8745-92B3-4A7B-9DD9-6A109C9E0396}" type="parTrans" cxnId="{C29730A0-8D47-4F09-AA31-103BFCEFF63E}">
      <dgm:prSet/>
      <dgm:spPr/>
      <dgm:t>
        <a:bodyPr/>
        <a:lstStyle/>
        <a:p>
          <a:endParaRPr lang="en-GB"/>
        </a:p>
      </dgm:t>
    </dgm:pt>
    <dgm:pt modelId="{4523532F-3436-4AD2-BCC3-424B066619BA}" type="sibTrans" cxnId="{C29730A0-8D47-4F09-AA31-103BFCEFF63E}">
      <dgm:prSet/>
      <dgm:spPr/>
      <dgm:t>
        <a:bodyPr/>
        <a:lstStyle/>
        <a:p>
          <a:endParaRPr lang="en-GB"/>
        </a:p>
      </dgm:t>
    </dgm:pt>
    <dgm:pt modelId="{DA309324-ED5B-440C-97B9-EA43C475D9C8}">
      <dgm:prSet phldrT="[Text]"/>
      <dgm:spPr>
        <a:solidFill>
          <a:schemeClr val="accent5">
            <a:lumMod val="60000"/>
            <a:lumOff val="40000"/>
          </a:schemeClr>
        </a:solidFill>
      </dgm:spPr>
      <dgm:t>
        <a:bodyPr/>
        <a:lstStyle/>
        <a:p>
          <a:r>
            <a:rPr lang="en-GB" dirty="0" smtClean="0">
              <a:solidFill>
                <a:schemeClr val="tx1"/>
              </a:solidFill>
            </a:rPr>
            <a:t>6.453 </a:t>
          </a:r>
        </a:p>
        <a:p>
          <a:r>
            <a:rPr lang="en-GB" dirty="0" smtClean="0">
              <a:solidFill>
                <a:schemeClr val="tx1"/>
              </a:solidFill>
            </a:rPr>
            <a:t>KECAMATAN</a:t>
          </a:r>
          <a:endParaRPr lang="en-GB" dirty="0">
            <a:solidFill>
              <a:schemeClr val="tx1"/>
            </a:solidFill>
          </a:endParaRPr>
        </a:p>
      </dgm:t>
    </dgm:pt>
    <dgm:pt modelId="{11CD8EC2-9221-4255-8D2E-D155E8468E25}" type="parTrans" cxnId="{D3EA3C1C-1E43-4136-A7D6-D688A05A4E9C}">
      <dgm:prSet/>
      <dgm:spPr/>
      <dgm:t>
        <a:bodyPr/>
        <a:lstStyle/>
        <a:p>
          <a:endParaRPr lang="en-GB"/>
        </a:p>
      </dgm:t>
    </dgm:pt>
    <dgm:pt modelId="{AAC698E5-BAE1-4CE2-BFD4-A3EF6031C10B}" type="sibTrans" cxnId="{D3EA3C1C-1E43-4136-A7D6-D688A05A4E9C}">
      <dgm:prSet/>
      <dgm:spPr/>
      <dgm:t>
        <a:bodyPr/>
        <a:lstStyle/>
        <a:p>
          <a:endParaRPr lang="en-GB"/>
        </a:p>
      </dgm:t>
    </dgm:pt>
    <dgm:pt modelId="{C6341485-325D-4624-9C6F-C27FE2C897CA}" type="pres">
      <dgm:prSet presAssocID="{AC8F69C2-3DBF-4685-A6A4-2EFA2F9DF413}" presName="diagram" presStyleCnt="0">
        <dgm:presLayoutVars>
          <dgm:chMax val="1"/>
          <dgm:dir/>
          <dgm:animLvl val="ctr"/>
          <dgm:resizeHandles val="exact"/>
        </dgm:presLayoutVars>
      </dgm:prSet>
      <dgm:spPr/>
      <dgm:t>
        <a:bodyPr/>
        <a:lstStyle/>
        <a:p>
          <a:endParaRPr lang="en-US"/>
        </a:p>
      </dgm:t>
    </dgm:pt>
    <dgm:pt modelId="{7DEFC753-8B25-400B-8C49-493B60D1C530}" type="pres">
      <dgm:prSet presAssocID="{AC8F69C2-3DBF-4685-A6A4-2EFA2F9DF413}" presName="matrix" presStyleCnt="0"/>
      <dgm:spPr/>
    </dgm:pt>
    <dgm:pt modelId="{144FEBB4-574C-4518-9303-173480CF4409}" type="pres">
      <dgm:prSet presAssocID="{AC8F69C2-3DBF-4685-A6A4-2EFA2F9DF413}" presName="tile1" presStyleLbl="node1" presStyleIdx="0" presStyleCnt="4" custLinFactNeighborX="0"/>
      <dgm:spPr/>
      <dgm:t>
        <a:bodyPr/>
        <a:lstStyle/>
        <a:p>
          <a:endParaRPr lang="en-US"/>
        </a:p>
      </dgm:t>
    </dgm:pt>
    <dgm:pt modelId="{9F959779-4F0D-4302-904B-9659C42EC25F}" type="pres">
      <dgm:prSet presAssocID="{AC8F69C2-3DBF-4685-A6A4-2EFA2F9DF413}" presName="tile1text" presStyleLbl="node1" presStyleIdx="0" presStyleCnt="4">
        <dgm:presLayoutVars>
          <dgm:chMax val="0"/>
          <dgm:chPref val="0"/>
          <dgm:bulletEnabled val="1"/>
        </dgm:presLayoutVars>
      </dgm:prSet>
      <dgm:spPr/>
      <dgm:t>
        <a:bodyPr/>
        <a:lstStyle/>
        <a:p>
          <a:endParaRPr lang="en-US"/>
        </a:p>
      </dgm:t>
    </dgm:pt>
    <dgm:pt modelId="{E65A4A71-D796-4F95-8577-7DC71E2BA65C}" type="pres">
      <dgm:prSet presAssocID="{AC8F69C2-3DBF-4685-A6A4-2EFA2F9DF413}" presName="tile2" presStyleLbl="node1" presStyleIdx="1" presStyleCnt="4" custLinFactNeighborX="-34" custLinFactNeighborY="-617"/>
      <dgm:spPr/>
      <dgm:t>
        <a:bodyPr/>
        <a:lstStyle/>
        <a:p>
          <a:endParaRPr lang="en-GB"/>
        </a:p>
      </dgm:t>
    </dgm:pt>
    <dgm:pt modelId="{40DFA917-8FF9-495D-A728-4249F6459FE5}" type="pres">
      <dgm:prSet presAssocID="{AC8F69C2-3DBF-4685-A6A4-2EFA2F9DF413}" presName="tile2text" presStyleLbl="node1" presStyleIdx="1" presStyleCnt="4">
        <dgm:presLayoutVars>
          <dgm:chMax val="0"/>
          <dgm:chPref val="0"/>
          <dgm:bulletEnabled val="1"/>
        </dgm:presLayoutVars>
      </dgm:prSet>
      <dgm:spPr/>
      <dgm:t>
        <a:bodyPr/>
        <a:lstStyle/>
        <a:p>
          <a:endParaRPr lang="en-GB"/>
        </a:p>
      </dgm:t>
    </dgm:pt>
    <dgm:pt modelId="{881AAB4A-F7AB-4564-A676-B1E2E40AA353}" type="pres">
      <dgm:prSet presAssocID="{AC8F69C2-3DBF-4685-A6A4-2EFA2F9DF413}" presName="tile3" presStyleLbl="node1" presStyleIdx="2" presStyleCnt="4" custLinFactNeighborY="1743"/>
      <dgm:spPr/>
      <dgm:t>
        <a:bodyPr/>
        <a:lstStyle/>
        <a:p>
          <a:endParaRPr lang="en-US"/>
        </a:p>
      </dgm:t>
    </dgm:pt>
    <dgm:pt modelId="{23A23C54-D511-4C77-9EFE-91997D9415A2}" type="pres">
      <dgm:prSet presAssocID="{AC8F69C2-3DBF-4685-A6A4-2EFA2F9DF413}" presName="tile3text" presStyleLbl="node1" presStyleIdx="2" presStyleCnt="4">
        <dgm:presLayoutVars>
          <dgm:chMax val="0"/>
          <dgm:chPref val="0"/>
          <dgm:bulletEnabled val="1"/>
        </dgm:presLayoutVars>
      </dgm:prSet>
      <dgm:spPr/>
      <dgm:t>
        <a:bodyPr/>
        <a:lstStyle/>
        <a:p>
          <a:endParaRPr lang="en-US"/>
        </a:p>
      </dgm:t>
    </dgm:pt>
    <dgm:pt modelId="{37DD802B-0B0A-44FC-870E-056717CADF8F}" type="pres">
      <dgm:prSet presAssocID="{AC8F69C2-3DBF-4685-A6A4-2EFA2F9DF413}" presName="tile4" presStyleLbl="node1" presStyleIdx="3" presStyleCnt="4" custLinFactNeighborX="1626" custLinFactNeighborY="4068"/>
      <dgm:spPr/>
      <dgm:t>
        <a:bodyPr/>
        <a:lstStyle/>
        <a:p>
          <a:endParaRPr lang="en-GB"/>
        </a:p>
      </dgm:t>
    </dgm:pt>
    <dgm:pt modelId="{59D2FB74-AE82-49E5-85C7-7F6AE22F8BBD}" type="pres">
      <dgm:prSet presAssocID="{AC8F69C2-3DBF-4685-A6A4-2EFA2F9DF413}" presName="tile4text" presStyleLbl="node1" presStyleIdx="3" presStyleCnt="4">
        <dgm:presLayoutVars>
          <dgm:chMax val="0"/>
          <dgm:chPref val="0"/>
          <dgm:bulletEnabled val="1"/>
        </dgm:presLayoutVars>
      </dgm:prSet>
      <dgm:spPr/>
      <dgm:t>
        <a:bodyPr/>
        <a:lstStyle/>
        <a:p>
          <a:endParaRPr lang="en-GB"/>
        </a:p>
      </dgm:t>
    </dgm:pt>
    <dgm:pt modelId="{5F452362-412D-44D6-831A-9B0ED11E5690}" type="pres">
      <dgm:prSet presAssocID="{AC8F69C2-3DBF-4685-A6A4-2EFA2F9DF413}" presName="centerTile" presStyleLbl="fgShp" presStyleIdx="0" presStyleCnt="1">
        <dgm:presLayoutVars>
          <dgm:chMax val="0"/>
          <dgm:chPref val="0"/>
        </dgm:presLayoutVars>
      </dgm:prSet>
      <dgm:spPr/>
      <dgm:t>
        <a:bodyPr/>
        <a:lstStyle/>
        <a:p>
          <a:endParaRPr lang="en-GB"/>
        </a:p>
      </dgm:t>
    </dgm:pt>
  </dgm:ptLst>
  <dgm:cxnLst>
    <dgm:cxn modelId="{B11BA102-13BF-4AF1-909A-744B8EC76D24}" type="presOf" srcId="{CE0D2DC6-4BEC-46E5-BF38-D0EE293527CF}" destId="{144FEBB4-574C-4518-9303-173480CF4409}" srcOrd="0" destOrd="0" presId="urn:microsoft.com/office/officeart/2005/8/layout/matrix1"/>
    <dgm:cxn modelId="{410DBAF8-CDB3-4A25-8663-745FBCA35C4F}" type="presOf" srcId="{0C375E5B-6CB4-4C59-AAD6-55B26B5749DB}" destId="{E65A4A71-D796-4F95-8577-7DC71E2BA65C}" srcOrd="0" destOrd="0" presId="urn:microsoft.com/office/officeart/2005/8/layout/matrix1"/>
    <dgm:cxn modelId="{E15EB87D-C25D-4790-9407-278689441451}" srcId="{AC8F69C2-3DBF-4685-A6A4-2EFA2F9DF413}" destId="{5389923F-AAB9-4A89-8A03-696307E519BD}" srcOrd="0" destOrd="0" parTransId="{C155482D-0B2B-49D6-8531-A898004F9E23}" sibTransId="{2366235E-7BA8-4DAE-98C0-41D6B18A4A0E}"/>
    <dgm:cxn modelId="{346BC12B-FDE7-47A9-994C-1870EFDDB4A5}" type="presOf" srcId="{2EF74922-3D09-43D2-9649-F1C543FB4EAA}" destId="{881AAB4A-F7AB-4564-A676-B1E2E40AA353}" srcOrd="0" destOrd="0" presId="urn:microsoft.com/office/officeart/2005/8/layout/matrix1"/>
    <dgm:cxn modelId="{D3EA3C1C-1E43-4136-A7D6-D688A05A4E9C}" srcId="{5389923F-AAB9-4A89-8A03-696307E519BD}" destId="{DA309324-ED5B-440C-97B9-EA43C475D9C8}" srcOrd="3" destOrd="0" parTransId="{11CD8EC2-9221-4255-8D2E-D155E8468E25}" sibTransId="{AAC698E5-BAE1-4CE2-BFD4-A3EF6031C10B}"/>
    <dgm:cxn modelId="{C29730A0-8D47-4F09-AA31-103BFCEFF63E}" srcId="{5389923F-AAB9-4A89-8A03-696307E519BD}" destId="{2EF74922-3D09-43D2-9649-F1C543FB4EAA}" srcOrd="2" destOrd="0" parTransId="{4FFF8745-92B3-4A7B-9DD9-6A109C9E0396}" sibTransId="{4523532F-3436-4AD2-BCC3-424B066619BA}"/>
    <dgm:cxn modelId="{FC37FAFF-2502-4D28-B370-128120AC9DBE}" type="presOf" srcId="{2EF74922-3D09-43D2-9649-F1C543FB4EAA}" destId="{23A23C54-D511-4C77-9EFE-91997D9415A2}" srcOrd="1" destOrd="0" presId="urn:microsoft.com/office/officeart/2005/8/layout/matrix1"/>
    <dgm:cxn modelId="{76F0899F-4F73-4E97-80B9-DAF937484E70}" type="presOf" srcId="{CE0D2DC6-4BEC-46E5-BF38-D0EE293527CF}" destId="{9F959779-4F0D-4302-904B-9659C42EC25F}" srcOrd="1" destOrd="0" presId="urn:microsoft.com/office/officeart/2005/8/layout/matrix1"/>
    <dgm:cxn modelId="{0A288A63-EFC7-4766-8D05-AD7C00532E38}" srcId="{5389923F-AAB9-4A89-8A03-696307E519BD}" destId="{0C375E5B-6CB4-4C59-AAD6-55B26B5749DB}" srcOrd="1" destOrd="0" parTransId="{7E86D6F0-551E-4F93-A56C-AC1135E98158}" sibTransId="{B585A0F6-EB75-4946-BFB2-398B15427AEF}"/>
    <dgm:cxn modelId="{D4232C85-3FA4-40B4-BF08-8A3BD3ECF205}" type="presOf" srcId="{0C375E5B-6CB4-4C59-AAD6-55B26B5749DB}" destId="{40DFA917-8FF9-495D-A728-4249F6459FE5}" srcOrd="1" destOrd="0" presId="urn:microsoft.com/office/officeart/2005/8/layout/matrix1"/>
    <dgm:cxn modelId="{16AE42FC-133F-46FD-B2D8-36692A92CAC4}" type="presOf" srcId="{DA309324-ED5B-440C-97B9-EA43C475D9C8}" destId="{59D2FB74-AE82-49E5-85C7-7F6AE22F8BBD}" srcOrd="1" destOrd="0" presId="urn:microsoft.com/office/officeart/2005/8/layout/matrix1"/>
    <dgm:cxn modelId="{8EBE1E83-F622-45CF-8420-2DB209D8F0E5}" type="presOf" srcId="{DA309324-ED5B-440C-97B9-EA43C475D9C8}" destId="{37DD802B-0B0A-44FC-870E-056717CADF8F}" srcOrd="0" destOrd="0" presId="urn:microsoft.com/office/officeart/2005/8/layout/matrix1"/>
    <dgm:cxn modelId="{FEE3A7FA-6EF8-43CC-9D9B-E2012F2171F7}" srcId="{5389923F-AAB9-4A89-8A03-696307E519BD}" destId="{CE0D2DC6-4BEC-46E5-BF38-D0EE293527CF}" srcOrd="0" destOrd="0" parTransId="{285799CC-1295-4714-A674-42595726B929}" sibTransId="{6519C797-DA5F-4CB2-A81E-8C861B094823}"/>
    <dgm:cxn modelId="{8CEE8F96-5516-477A-A925-99FA33016000}" type="presOf" srcId="{5389923F-AAB9-4A89-8A03-696307E519BD}" destId="{5F452362-412D-44D6-831A-9B0ED11E5690}" srcOrd="0" destOrd="0" presId="urn:microsoft.com/office/officeart/2005/8/layout/matrix1"/>
    <dgm:cxn modelId="{688A27B8-1F77-47BD-B1A4-D72A02B1C674}" type="presOf" srcId="{AC8F69C2-3DBF-4685-A6A4-2EFA2F9DF413}" destId="{C6341485-325D-4624-9C6F-C27FE2C897CA}" srcOrd="0" destOrd="0" presId="urn:microsoft.com/office/officeart/2005/8/layout/matrix1"/>
    <dgm:cxn modelId="{8D7E64D8-3D03-45C3-94D8-D25144EAC01C}" type="presParOf" srcId="{C6341485-325D-4624-9C6F-C27FE2C897CA}" destId="{7DEFC753-8B25-400B-8C49-493B60D1C530}" srcOrd="0" destOrd="0" presId="urn:microsoft.com/office/officeart/2005/8/layout/matrix1"/>
    <dgm:cxn modelId="{795B0D8A-D86F-4975-8F8A-858DE9A53548}" type="presParOf" srcId="{7DEFC753-8B25-400B-8C49-493B60D1C530}" destId="{144FEBB4-574C-4518-9303-173480CF4409}" srcOrd="0" destOrd="0" presId="urn:microsoft.com/office/officeart/2005/8/layout/matrix1"/>
    <dgm:cxn modelId="{7FE0E743-E9C8-4DD2-8CB8-B93932133A53}" type="presParOf" srcId="{7DEFC753-8B25-400B-8C49-493B60D1C530}" destId="{9F959779-4F0D-4302-904B-9659C42EC25F}" srcOrd="1" destOrd="0" presId="urn:microsoft.com/office/officeart/2005/8/layout/matrix1"/>
    <dgm:cxn modelId="{5A02786A-F192-4965-89E4-8D4432B835EA}" type="presParOf" srcId="{7DEFC753-8B25-400B-8C49-493B60D1C530}" destId="{E65A4A71-D796-4F95-8577-7DC71E2BA65C}" srcOrd="2" destOrd="0" presId="urn:microsoft.com/office/officeart/2005/8/layout/matrix1"/>
    <dgm:cxn modelId="{60EBA53D-6A1B-4182-8221-4CF6EE01E6E3}" type="presParOf" srcId="{7DEFC753-8B25-400B-8C49-493B60D1C530}" destId="{40DFA917-8FF9-495D-A728-4249F6459FE5}" srcOrd="3" destOrd="0" presId="urn:microsoft.com/office/officeart/2005/8/layout/matrix1"/>
    <dgm:cxn modelId="{F1B4ED3D-60A1-4B80-BFC5-063C06C93673}" type="presParOf" srcId="{7DEFC753-8B25-400B-8C49-493B60D1C530}" destId="{881AAB4A-F7AB-4564-A676-B1E2E40AA353}" srcOrd="4" destOrd="0" presId="urn:microsoft.com/office/officeart/2005/8/layout/matrix1"/>
    <dgm:cxn modelId="{4F5B99D6-5925-42D7-8947-E8B39E2B016E}" type="presParOf" srcId="{7DEFC753-8B25-400B-8C49-493B60D1C530}" destId="{23A23C54-D511-4C77-9EFE-91997D9415A2}" srcOrd="5" destOrd="0" presId="urn:microsoft.com/office/officeart/2005/8/layout/matrix1"/>
    <dgm:cxn modelId="{7D4390C9-7C9C-4FB4-9909-9A42EB1ADD2B}" type="presParOf" srcId="{7DEFC753-8B25-400B-8C49-493B60D1C530}" destId="{37DD802B-0B0A-44FC-870E-056717CADF8F}" srcOrd="6" destOrd="0" presId="urn:microsoft.com/office/officeart/2005/8/layout/matrix1"/>
    <dgm:cxn modelId="{06ABDD4A-9703-45CA-8D54-139619E0CC92}" type="presParOf" srcId="{7DEFC753-8B25-400B-8C49-493B60D1C530}" destId="{59D2FB74-AE82-49E5-85C7-7F6AE22F8BBD}" srcOrd="7" destOrd="0" presId="urn:microsoft.com/office/officeart/2005/8/layout/matrix1"/>
    <dgm:cxn modelId="{13D1590C-DF9F-482E-96D3-39731B8128BA}" type="presParOf" srcId="{C6341485-325D-4624-9C6F-C27FE2C897CA}" destId="{5F452362-412D-44D6-831A-9B0ED11E569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8DF53-6B33-4645-A032-0FB35C738E1D}"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2D66F6BC-304A-B64A-A4D0-95A7FB4AC72B}">
      <dgm:prSet phldrT="[Text]" custT="1"/>
      <dgm:spPr>
        <a:solidFill>
          <a:srgbClr val="FFFF00"/>
        </a:solidFill>
      </dgm:spPr>
      <dgm:t>
        <a:bodyPr/>
        <a:lstStyle/>
        <a:p>
          <a:r>
            <a:rPr lang="en-US" sz="6600" b="1" dirty="0" smtClean="0">
              <a:solidFill>
                <a:srgbClr val="008000"/>
              </a:solidFill>
            </a:rPr>
            <a:t>PID</a:t>
          </a:r>
          <a:endParaRPr lang="en-US" sz="6600" b="1" dirty="0">
            <a:solidFill>
              <a:srgbClr val="008000"/>
            </a:solidFill>
          </a:endParaRPr>
        </a:p>
      </dgm:t>
    </dgm:pt>
    <dgm:pt modelId="{F84316C3-FA75-5E45-9323-1CB97B499CC0}" type="parTrans" cxnId="{0C413C23-C4DA-BC4E-9E2A-E2FDE82BC6C1}">
      <dgm:prSet/>
      <dgm:spPr/>
      <dgm:t>
        <a:bodyPr/>
        <a:lstStyle/>
        <a:p>
          <a:endParaRPr lang="en-US"/>
        </a:p>
      </dgm:t>
    </dgm:pt>
    <dgm:pt modelId="{387A002C-3905-2144-A1CA-6AAFCB59B460}" type="sibTrans" cxnId="{0C413C23-C4DA-BC4E-9E2A-E2FDE82BC6C1}">
      <dgm:prSet/>
      <dgm:spPr/>
      <dgm:t>
        <a:bodyPr/>
        <a:lstStyle/>
        <a:p>
          <a:endParaRPr lang="en-US"/>
        </a:p>
      </dgm:t>
    </dgm:pt>
    <dgm:pt modelId="{E70F5B9B-2E2C-364B-8305-0E95D94DA569}">
      <dgm:prSet phldrT="[Text]" custT="1">
        <dgm:style>
          <a:lnRef idx="2">
            <a:schemeClr val="dk1"/>
          </a:lnRef>
          <a:fillRef idx="1">
            <a:schemeClr val="lt1"/>
          </a:fillRef>
          <a:effectRef idx="0">
            <a:schemeClr val="dk1"/>
          </a:effectRef>
          <a:fontRef idx="minor">
            <a:schemeClr val="dk1"/>
          </a:fontRef>
        </dgm:style>
      </dgm:prSet>
      <dgm:spPr>
        <a:solidFill>
          <a:srgbClr val="CCFFCC"/>
        </a:solidFill>
      </dgm:spPr>
      <dgm:t>
        <a:bodyPr/>
        <a:lstStyle/>
        <a:p>
          <a:r>
            <a:rPr lang="id-ID" sz="3200" b="1" dirty="0" smtClean="0">
              <a:solidFill>
                <a:srgbClr val="0000FF"/>
              </a:solidFill>
            </a:rPr>
            <a:t>P</a:t>
          </a:r>
          <a:r>
            <a:rPr lang="en-US" sz="3200" b="1" dirty="0" err="1" smtClean="0">
              <a:solidFill>
                <a:srgbClr val="0000FF"/>
              </a:solidFill>
            </a:rPr>
            <a:t>rogram</a:t>
          </a:r>
          <a:r>
            <a:rPr lang="en-US" sz="3200" b="1" dirty="0" smtClean="0">
              <a:solidFill>
                <a:srgbClr val="0000FF"/>
              </a:solidFill>
            </a:rPr>
            <a:t> P</a:t>
          </a:r>
          <a:r>
            <a:rPr lang="id-ID" sz="3200" b="1" dirty="0" smtClean="0">
              <a:solidFill>
                <a:srgbClr val="0000FF"/>
              </a:solidFill>
            </a:rPr>
            <a:t>enguatan P3MD</a:t>
          </a:r>
          <a:endParaRPr lang="en-US" sz="3200" dirty="0" smtClean="0">
            <a:solidFill>
              <a:srgbClr val="0000FF"/>
            </a:solidFill>
          </a:endParaRPr>
        </a:p>
        <a:p>
          <a:r>
            <a:rPr lang="en-US" sz="1600" dirty="0" err="1" smtClean="0"/>
            <a:t>Peningkatan</a:t>
          </a:r>
          <a:r>
            <a:rPr lang="en-US" sz="1600" dirty="0" smtClean="0"/>
            <a:t> </a:t>
          </a:r>
          <a:r>
            <a:rPr lang="en-US" sz="1600" dirty="0" err="1" smtClean="0"/>
            <a:t>efektivitas</a:t>
          </a:r>
          <a:r>
            <a:rPr lang="en-US" sz="1600" dirty="0" smtClean="0"/>
            <a:t> </a:t>
          </a:r>
          <a:r>
            <a:rPr lang="en-US" sz="1600" dirty="0" err="1" smtClean="0"/>
            <a:t>pengelolaan</a:t>
          </a:r>
          <a:r>
            <a:rPr lang="en-US" sz="1600" dirty="0" smtClean="0"/>
            <a:t> P3MD </a:t>
          </a:r>
          <a:r>
            <a:rPr lang="en-US" sz="1600" dirty="0" err="1" smtClean="0"/>
            <a:t>dan</a:t>
          </a:r>
          <a:r>
            <a:rPr lang="en-US" sz="1600" dirty="0" smtClean="0"/>
            <a:t> </a:t>
          </a:r>
          <a:r>
            <a:rPr lang="en-US" sz="1600" dirty="0" err="1" smtClean="0"/>
            <a:t>sumber</a:t>
          </a:r>
          <a:r>
            <a:rPr lang="en-US" sz="1600" dirty="0" smtClean="0"/>
            <a:t> </a:t>
          </a:r>
          <a:r>
            <a:rPr lang="en-US" sz="1600" dirty="0" err="1" smtClean="0"/>
            <a:t>daya</a:t>
          </a:r>
          <a:r>
            <a:rPr lang="en-US" sz="1600" dirty="0" smtClean="0"/>
            <a:t> </a:t>
          </a:r>
          <a:r>
            <a:rPr lang="en-US" sz="1600" dirty="0" err="1" smtClean="0"/>
            <a:t>Pendamping</a:t>
          </a:r>
          <a:r>
            <a:rPr lang="en-US" sz="1600" dirty="0" smtClean="0"/>
            <a:t> </a:t>
          </a:r>
          <a:r>
            <a:rPr lang="en-US" sz="1600" dirty="0" err="1" smtClean="0"/>
            <a:t>Profesional</a:t>
          </a:r>
          <a:endParaRPr lang="en-US" sz="2000" dirty="0"/>
        </a:p>
      </dgm:t>
    </dgm:pt>
    <dgm:pt modelId="{845190C3-D2A2-3649-89E4-4D927B07336F}" type="parTrans" cxnId="{743367D0-1EE4-464B-BC08-022BDBD7945D}">
      <dgm:prSet/>
      <dgm:spPr/>
      <dgm:t>
        <a:bodyPr/>
        <a:lstStyle/>
        <a:p>
          <a:endParaRPr lang="en-US"/>
        </a:p>
      </dgm:t>
    </dgm:pt>
    <dgm:pt modelId="{86DC0D8D-B7AF-194A-8037-DB7B5D29AD9E}" type="sibTrans" cxnId="{743367D0-1EE4-464B-BC08-022BDBD7945D}">
      <dgm:prSet/>
      <dgm:spPr/>
      <dgm:t>
        <a:bodyPr/>
        <a:lstStyle/>
        <a:p>
          <a:endParaRPr lang="en-US"/>
        </a:p>
      </dgm:t>
    </dgm:pt>
    <dgm:pt modelId="{1EB0E42D-195C-E846-8979-8824DCA3E7D8}">
      <dgm:prSet phldrT="[Text]" custT="1">
        <dgm:style>
          <a:lnRef idx="2">
            <a:schemeClr val="dk1"/>
          </a:lnRef>
          <a:fillRef idx="1">
            <a:schemeClr val="lt1"/>
          </a:fillRef>
          <a:effectRef idx="0">
            <a:schemeClr val="dk1"/>
          </a:effectRef>
          <a:fontRef idx="minor">
            <a:schemeClr val="dk1"/>
          </a:fontRef>
        </dgm:style>
      </dgm:prSet>
      <dgm:spPr>
        <a:solidFill>
          <a:schemeClr val="accent4">
            <a:lumMod val="60000"/>
            <a:lumOff val="40000"/>
          </a:schemeClr>
        </a:solidFill>
      </dgm:spPr>
      <dgm:t>
        <a:bodyPr/>
        <a:lstStyle/>
        <a:p>
          <a:pPr algn="ctr">
            <a:spcAft>
              <a:spcPts val="0"/>
            </a:spcAft>
          </a:pPr>
          <a:r>
            <a:rPr lang="id-ID" sz="2400" b="1" dirty="0" smtClean="0">
              <a:solidFill>
                <a:srgbClr val="0000FF"/>
              </a:solidFill>
            </a:rPr>
            <a:t>Program </a:t>
          </a:r>
          <a:r>
            <a:rPr lang="en-US" sz="2400" b="1" dirty="0" smtClean="0">
              <a:solidFill>
                <a:srgbClr val="0000FF"/>
              </a:solidFill>
            </a:rPr>
            <a:t> </a:t>
          </a:r>
          <a:r>
            <a:rPr lang="en-US" sz="2400" b="1" dirty="0" err="1" smtClean="0">
              <a:solidFill>
                <a:srgbClr val="0000FF"/>
              </a:solidFill>
            </a:rPr>
            <a:t>Pengelolaan</a:t>
          </a:r>
          <a:r>
            <a:rPr lang="en-US" sz="2400" b="1" dirty="0" smtClean="0">
              <a:solidFill>
                <a:srgbClr val="0000FF"/>
              </a:solidFill>
            </a:rPr>
            <a:t>  </a:t>
          </a:r>
        </a:p>
        <a:p>
          <a:pPr algn="ctr">
            <a:spcAft>
              <a:spcPts val="0"/>
            </a:spcAft>
          </a:pPr>
          <a:r>
            <a:rPr lang="en-US" sz="2400" b="1" dirty="0" err="1" smtClean="0">
              <a:solidFill>
                <a:srgbClr val="0000FF"/>
              </a:solidFill>
            </a:rPr>
            <a:t>Pengetahuan</a:t>
          </a:r>
          <a:r>
            <a:rPr lang="en-US" sz="2400" b="1" dirty="0" smtClean="0">
              <a:solidFill>
                <a:srgbClr val="0000FF"/>
              </a:solidFill>
            </a:rPr>
            <a:t> </a:t>
          </a:r>
          <a:r>
            <a:rPr lang="en-US" sz="2400" b="1" dirty="0" err="1" smtClean="0">
              <a:solidFill>
                <a:srgbClr val="0000FF"/>
              </a:solidFill>
            </a:rPr>
            <a:t>dan</a:t>
          </a:r>
          <a:r>
            <a:rPr lang="en-US" sz="2400" b="1" dirty="0" smtClean="0">
              <a:solidFill>
                <a:srgbClr val="0000FF"/>
              </a:solidFill>
            </a:rPr>
            <a:t> </a:t>
          </a:r>
          <a:r>
            <a:rPr lang="en-US" sz="2400" b="1" dirty="0" err="1" smtClean="0">
              <a:solidFill>
                <a:srgbClr val="0000FF"/>
              </a:solidFill>
            </a:rPr>
            <a:t>Inovasi</a:t>
          </a:r>
          <a:r>
            <a:rPr lang="en-US" sz="2400" b="1" dirty="0" smtClean="0">
              <a:solidFill>
                <a:srgbClr val="0000FF"/>
              </a:solidFill>
            </a:rPr>
            <a:t> </a:t>
          </a:r>
          <a:r>
            <a:rPr lang="en-US" sz="2400" b="1" dirty="0" err="1" smtClean="0">
              <a:solidFill>
                <a:srgbClr val="0000FF"/>
              </a:solidFill>
            </a:rPr>
            <a:t>Desa</a:t>
          </a:r>
          <a:r>
            <a:rPr lang="en-US" sz="2400" b="1" dirty="0" smtClean="0">
              <a:solidFill>
                <a:srgbClr val="0000FF"/>
              </a:solidFill>
            </a:rPr>
            <a:t> (PPID)</a:t>
          </a:r>
          <a:endParaRPr lang="en-US" sz="2400" dirty="0" smtClean="0">
            <a:solidFill>
              <a:srgbClr val="0000FF"/>
            </a:solidFill>
          </a:endParaRPr>
        </a:p>
        <a:p>
          <a:pPr algn="l">
            <a:spcAft>
              <a:spcPct val="35000"/>
            </a:spcAft>
          </a:pPr>
          <a:r>
            <a:rPr lang="en-US" sz="1600" i="1" dirty="0" err="1" smtClean="0"/>
            <a:t>Penyediaan</a:t>
          </a:r>
          <a:r>
            <a:rPr lang="en-US" sz="1600" i="1" dirty="0" smtClean="0"/>
            <a:t> Dana </a:t>
          </a:r>
          <a:r>
            <a:rPr lang="en-US" sz="1600" i="1" dirty="0" err="1" smtClean="0"/>
            <a:t>Bantuan</a:t>
          </a:r>
          <a:r>
            <a:rPr lang="en-US" sz="1600" i="1" dirty="0" smtClean="0"/>
            <a:t> </a:t>
          </a:r>
          <a:r>
            <a:rPr lang="en-US" sz="1600" i="1" dirty="0" err="1" smtClean="0"/>
            <a:t>Pemerintah</a:t>
          </a:r>
          <a:r>
            <a:rPr lang="en-US" sz="1600" i="1" dirty="0" smtClean="0"/>
            <a:t> PID,</a:t>
          </a:r>
          <a:endParaRPr lang="en-US" sz="1600" dirty="0" smtClean="0"/>
        </a:p>
        <a:p>
          <a:pPr algn="l">
            <a:spcAft>
              <a:spcPct val="35000"/>
            </a:spcAft>
          </a:pPr>
          <a:r>
            <a:rPr lang="en-US" sz="1600" i="1" dirty="0" err="1" smtClean="0"/>
            <a:t>Peningkatan</a:t>
          </a:r>
          <a:r>
            <a:rPr lang="en-US" sz="1600" i="1" dirty="0" smtClean="0"/>
            <a:t> </a:t>
          </a:r>
          <a:r>
            <a:rPr lang="en-US" sz="1600" i="1" dirty="0" err="1" smtClean="0"/>
            <a:t>Kapasitas</a:t>
          </a:r>
          <a:r>
            <a:rPr lang="en-US" sz="1600" i="1" dirty="0" smtClean="0"/>
            <a:t> </a:t>
          </a:r>
          <a:r>
            <a:rPr lang="en-US" sz="1600" i="1" dirty="0" err="1" smtClean="0"/>
            <a:t>Penyedia</a:t>
          </a:r>
          <a:r>
            <a:rPr lang="en-US" sz="1600" i="1" dirty="0" smtClean="0"/>
            <a:t> </a:t>
          </a:r>
          <a:r>
            <a:rPr lang="en-US" sz="1600" i="1" dirty="0" err="1" smtClean="0"/>
            <a:t>Jasa</a:t>
          </a:r>
          <a:r>
            <a:rPr lang="en-US" sz="1600" i="1" dirty="0" smtClean="0"/>
            <a:t> </a:t>
          </a:r>
          <a:r>
            <a:rPr lang="en-US" sz="1600" i="1" dirty="0" err="1" smtClean="0"/>
            <a:t>Layanan</a:t>
          </a:r>
          <a:r>
            <a:rPr lang="en-US" sz="1600" i="1" dirty="0" smtClean="0"/>
            <a:t> </a:t>
          </a:r>
          <a:r>
            <a:rPr lang="en-US" sz="1600" i="1" dirty="0" err="1" smtClean="0"/>
            <a:t>Teknis</a:t>
          </a:r>
          <a:r>
            <a:rPr lang="en-US" sz="1600" i="1" dirty="0" smtClean="0"/>
            <a:t>/P2KTD, </a:t>
          </a:r>
          <a:r>
            <a:rPr lang="en-US" sz="1600" i="1" dirty="0" err="1" smtClean="0"/>
            <a:t>dan</a:t>
          </a:r>
          <a:r>
            <a:rPr lang="en-US" sz="1600" i="1" dirty="0" smtClean="0"/>
            <a:t> </a:t>
          </a:r>
          <a:endParaRPr lang="en-US" sz="1600" dirty="0" smtClean="0"/>
        </a:p>
        <a:p>
          <a:pPr algn="l">
            <a:spcAft>
              <a:spcPct val="35000"/>
            </a:spcAft>
          </a:pPr>
          <a:r>
            <a:rPr lang="id-ID" sz="1600" i="1" dirty="0" smtClean="0"/>
            <a:t>Pengembangan </a:t>
          </a:r>
          <a:r>
            <a:rPr lang="en-US" sz="1600" i="1" dirty="0" err="1" smtClean="0"/>
            <a:t>Sistem</a:t>
          </a:r>
          <a:r>
            <a:rPr lang="en-US" sz="1600" i="1" dirty="0" smtClean="0"/>
            <a:t> </a:t>
          </a:r>
          <a:r>
            <a:rPr lang="en-US" sz="1600" i="1" dirty="0" err="1" smtClean="0"/>
            <a:t>Informasi</a:t>
          </a:r>
          <a:r>
            <a:rPr lang="en-US" sz="1600" i="1" dirty="0" smtClean="0"/>
            <a:t>, data  </a:t>
          </a:r>
          <a:r>
            <a:rPr lang="en-US" sz="1600" i="1" dirty="0" err="1" smtClean="0"/>
            <a:t>dan</a:t>
          </a:r>
          <a:r>
            <a:rPr lang="en-US" sz="1600" i="1" dirty="0" smtClean="0"/>
            <a:t> </a:t>
          </a:r>
          <a:r>
            <a:rPr lang="en-US" sz="1600" i="1" dirty="0" err="1" smtClean="0"/>
            <a:t>Publikasi</a:t>
          </a:r>
          <a:r>
            <a:rPr lang="en-US" sz="1600" i="1" dirty="0" smtClean="0"/>
            <a:t>  Pembangunan </a:t>
          </a:r>
          <a:r>
            <a:rPr lang="en-US" sz="1600" i="1" dirty="0" err="1" smtClean="0"/>
            <a:t>Desa</a:t>
          </a:r>
          <a:r>
            <a:rPr lang="en-US" sz="1600" dirty="0" smtClean="0"/>
            <a:t> </a:t>
          </a:r>
          <a:endParaRPr lang="en-US" sz="1600" dirty="0"/>
        </a:p>
      </dgm:t>
    </dgm:pt>
    <dgm:pt modelId="{5986D266-0220-D048-B66A-4FAE944EB3B9}" type="parTrans" cxnId="{2490097F-7154-2149-BC24-35D9ABCABB93}">
      <dgm:prSet/>
      <dgm:spPr/>
      <dgm:t>
        <a:bodyPr/>
        <a:lstStyle/>
        <a:p>
          <a:endParaRPr lang="en-US"/>
        </a:p>
      </dgm:t>
    </dgm:pt>
    <dgm:pt modelId="{F43F86EC-981B-6044-9143-9BEB138F7916}" type="sibTrans" cxnId="{2490097F-7154-2149-BC24-35D9ABCABB93}">
      <dgm:prSet/>
      <dgm:spPr/>
      <dgm:t>
        <a:bodyPr/>
        <a:lstStyle/>
        <a:p>
          <a:endParaRPr lang="en-US"/>
        </a:p>
      </dgm:t>
    </dgm:pt>
    <dgm:pt modelId="{3BC408D1-7E55-524E-92BF-C815F77B93C0}">
      <dgm:prSet phldrT="[Text]" custT="1">
        <dgm:style>
          <a:lnRef idx="2">
            <a:schemeClr val="dk1"/>
          </a:lnRef>
          <a:fillRef idx="1">
            <a:schemeClr val="lt1"/>
          </a:fillRef>
          <a:effectRef idx="0">
            <a:schemeClr val="dk1"/>
          </a:effectRef>
          <a:fontRef idx="minor">
            <a:schemeClr val="dk1"/>
          </a:fontRef>
        </dgm:style>
      </dgm:prSet>
      <dgm:spPr>
        <a:solidFill>
          <a:srgbClr val="FFD966"/>
        </a:solidFill>
      </dgm:spPr>
      <dgm:t>
        <a:bodyPr/>
        <a:lstStyle/>
        <a:p>
          <a:r>
            <a:rPr lang="en-US" sz="3200" b="1" dirty="0" smtClean="0">
              <a:solidFill>
                <a:srgbClr val="0000FF"/>
              </a:solidFill>
            </a:rPr>
            <a:t>Program </a:t>
          </a:r>
          <a:r>
            <a:rPr lang="id-ID" sz="3200" b="1" dirty="0" smtClean="0">
              <a:solidFill>
                <a:srgbClr val="0000FF"/>
              </a:solidFill>
            </a:rPr>
            <a:t>Penguatan Manajemen</a:t>
          </a:r>
          <a:endParaRPr lang="en-US" sz="3200" dirty="0" smtClean="0">
            <a:solidFill>
              <a:srgbClr val="0000FF"/>
            </a:solidFill>
          </a:endParaRPr>
        </a:p>
        <a:p>
          <a:r>
            <a:rPr lang="en-US" sz="1800" dirty="0" err="1" smtClean="0"/>
            <a:t>Penguatan</a:t>
          </a:r>
          <a:r>
            <a:rPr lang="en-US" sz="1800" dirty="0" smtClean="0"/>
            <a:t> </a:t>
          </a:r>
          <a:r>
            <a:rPr lang="en-US" sz="1800" dirty="0" err="1" smtClean="0"/>
            <a:t>Manajemen</a:t>
          </a:r>
          <a:r>
            <a:rPr lang="en-US" sz="1800" dirty="0" smtClean="0"/>
            <a:t> </a:t>
          </a:r>
          <a:r>
            <a:rPr lang="en-US" sz="1800" dirty="0" err="1" smtClean="0"/>
            <a:t>ini</a:t>
          </a:r>
          <a:r>
            <a:rPr lang="en-US" sz="1800" dirty="0" smtClean="0"/>
            <a:t> </a:t>
          </a:r>
          <a:r>
            <a:rPr lang="en-US" sz="1800" dirty="0" err="1" smtClean="0"/>
            <a:t>difokuskan</a:t>
          </a:r>
          <a:r>
            <a:rPr lang="en-US" sz="1800" dirty="0" smtClean="0"/>
            <a:t> </a:t>
          </a:r>
          <a:r>
            <a:rPr lang="en-US" sz="1800" dirty="0" err="1" smtClean="0"/>
            <a:t>pada</a:t>
          </a:r>
          <a:r>
            <a:rPr lang="id-ID" sz="1800" dirty="0" smtClean="0"/>
            <a:t> kualitas pengelolaan</a:t>
          </a:r>
          <a:r>
            <a:rPr lang="en-US" sz="1800" dirty="0" smtClean="0"/>
            <a:t> </a:t>
          </a:r>
          <a:r>
            <a:rPr lang="en-US" sz="1800" dirty="0" err="1" smtClean="0"/>
            <a:t>Pendampingan</a:t>
          </a:r>
          <a:r>
            <a:rPr lang="en-US" sz="1800" dirty="0" smtClean="0"/>
            <a:t> Pembangunan </a:t>
          </a:r>
          <a:r>
            <a:rPr lang="en-US" sz="1800" dirty="0" err="1" smtClean="0"/>
            <a:t>dan</a:t>
          </a:r>
          <a:r>
            <a:rPr lang="en-US" sz="1800" dirty="0" smtClean="0"/>
            <a:t> </a:t>
          </a:r>
          <a:r>
            <a:rPr lang="en-US" sz="1800" dirty="0" err="1" smtClean="0"/>
            <a:t>Pemberdayaan</a:t>
          </a:r>
          <a:r>
            <a:rPr lang="en-US" sz="1800" dirty="0" smtClean="0"/>
            <a:t> </a:t>
          </a:r>
          <a:r>
            <a:rPr lang="en-US" sz="1800" dirty="0" err="1" smtClean="0"/>
            <a:t>Masyarakat</a:t>
          </a:r>
          <a:r>
            <a:rPr lang="en-US" sz="1800" dirty="0" smtClean="0"/>
            <a:t> </a:t>
          </a:r>
          <a:r>
            <a:rPr lang="en-US" sz="1800" dirty="0" err="1" smtClean="0"/>
            <a:t>Desa</a:t>
          </a:r>
          <a:r>
            <a:rPr lang="id-ID" sz="1800" dirty="0" smtClean="0"/>
            <a:t>. </a:t>
          </a:r>
          <a:r>
            <a:rPr lang="en-US" sz="1800" dirty="0" smtClean="0"/>
            <a:t> </a:t>
          </a:r>
        </a:p>
        <a:p>
          <a:endParaRPr lang="en-US" sz="1800" dirty="0"/>
        </a:p>
      </dgm:t>
    </dgm:pt>
    <dgm:pt modelId="{E4B6CF23-0CC3-BE49-84D9-B66C7127FC6F}" type="parTrans" cxnId="{13A698FE-666F-F14C-B103-7FBE477EB49B}">
      <dgm:prSet/>
      <dgm:spPr/>
      <dgm:t>
        <a:bodyPr/>
        <a:lstStyle/>
        <a:p>
          <a:endParaRPr lang="en-US"/>
        </a:p>
      </dgm:t>
    </dgm:pt>
    <dgm:pt modelId="{8685657B-E150-C94E-B327-A308816612DA}" type="sibTrans" cxnId="{13A698FE-666F-F14C-B103-7FBE477EB49B}">
      <dgm:prSet/>
      <dgm:spPr/>
      <dgm:t>
        <a:bodyPr/>
        <a:lstStyle/>
        <a:p>
          <a:endParaRPr lang="en-US"/>
        </a:p>
      </dgm:t>
    </dgm:pt>
    <dgm:pt modelId="{E2853968-5C76-894F-9ACC-9ED06145B961}">
      <dgm:prSet phldrT="[Text]" custT="1">
        <dgm:style>
          <a:lnRef idx="2">
            <a:schemeClr val="dk1"/>
          </a:lnRef>
          <a:fillRef idx="1">
            <a:schemeClr val="lt1"/>
          </a:fillRef>
          <a:effectRef idx="0">
            <a:schemeClr val="dk1"/>
          </a:effectRef>
          <a:fontRef idx="minor">
            <a:schemeClr val="dk1"/>
          </a:fontRef>
        </dgm:style>
      </dgm:prSet>
      <dgm:spPr>
        <a:solidFill>
          <a:srgbClr val="CCFFCC"/>
        </a:solidFill>
      </dgm:spPr>
      <dgm:t>
        <a:bodyPr/>
        <a:lstStyle/>
        <a:p>
          <a:r>
            <a:rPr lang="en-US" sz="2400" b="1" dirty="0" smtClean="0">
              <a:solidFill>
                <a:srgbClr val="0000FF"/>
              </a:solidFill>
            </a:rPr>
            <a:t>Program </a:t>
          </a:r>
          <a:r>
            <a:rPr lang="en-US" sz="2400" b="1" dirty="0" err="1" smtClean="0">
              <a:solidFill>
                <a:srgbClr val="0000FF"/>
              </a:solidFill>
            </a:rPr>
            <a:t>Uji</a:t>
          </a:r>
          <a:r>
            <a:rPr lang="en-US" sz="2400" b="1" dirty="0" smtClean="0">
              <a:solidFill>
                <a:srgbClr val="0000FF"/>
              </a:solidFill>
            </a:rPr>
            <a:t> </a:t>
          </a:r>
          <a:r>
            <a:rPr lang="en-US" sz="2400" b="1" dirty="0" err="1" smtClean="0">
              <a:solidFill>
                <a:srgbClr val="0000FF"/>
              </a:solidFill>
            </a:rPr>
            <a:t>Coba</a:t>
          </a:r>
          <a:r>
            <a:rPr lang="en-US" sz="2400" b="1" dirty="0" smtClean="0">
              <a:solidFill>
                <a:srgbClr val="0000FF"/>
              </a:solidFill>
            </a:rPr>
            <a:t> </a:t>
          </a:r>
          <a:r>
            <a:rPr lang="en-US" sz="2400" b="1" dirty="0" err="1" smtClean="0">
              <a:solidFill>
                <a:srgbClr val="0000FF"/>
              </a:solidFill>
            </a:rPr>
            <a:t>Pengembangan</a:t>
          </a:r>
          <a:r>
            <a:rPr lang="en-US" sz="2400" b="1" dirty="0" smtClean="0">
              <a:solidFill>
                <a:srgbClr val="0000FF"/>
              </a:solidFill>
            </a:rPr>
            <a:t> </a:t>
          </a:r>
          <a:r>
            <a:rPr lang="en-US" sz="2400" b="1" dirty="0" err="1" smtClean="0">
              <a:solidFill>
                <a:srgbClr val="0000FF"/>
              </a:solidFill>
            </a:rPr>
            <a:t>Ekonomi</a:t>
          </a:r>
          <a:r>
            <a:rPr lang="en-US" sz="2400" b="1" dirty="0" smtClean="0">
              <a:solidFill>
                <a:srgbClr val="0000FF"/>
              </a:solidFill>
            </a:rPr>
            <a:t> </a:t>
          </a:r>
          <a:r>
            <a:rPr lang="en-US" sz="2400" b="1" dirty="0" err="1" smtClean="0">
              <a:solidFill>
                <a:srgbClr val="0000FF"/>
              </a:solidFill>
            </a:rPr>
            <a:t>Lokal</a:t>
          </a:r>
          <a:r>
            <a:rPr lang="en-US" sz="2400" b="1" dirty="0" smtClean="0">
              <a:solidFill>
                <a:srgbClr val="0000FF"/>
              </a:solidFill>
            </a:rPr>
            <a:t> (LED)</a:t>
          </a:r>
          <a:endParaRPr lang="en-US" sz="2400" dirty="0" smtClean="0">
            <a:solidFill>
              <a:srgbClr val="0000FF"/>
            </a:solidFill>
          </a:endParaRPr>
        </a:p>
        <a:p>
          <a:r>
            <a:rPr lang="en-US" sz="1600" dirty="0" err="1" smtClean="0"/>
            <a:t>Penyediaan</a:t>
          </a:r>
          <a:r>
            <a:rPr lang="en-US" sz="1600" dirty="0" smtClean="0"/>
            <a:t> </a:t>
          </a:r>
          <a:r>
            <a:rPr lang="en-US" sz="1600" dirty="0" err="1" smtClean="0"/>
            <a:t>kemitraan</a:t>
          </a:r>
          <a:r>
            <a:rPr lang="en-US" sz="1600" dirty="0" smtClean="0"/>
            <a:t> fund agar </a:t>
          </a:r>
          <a:r>
            <a:rPr lang="en-US" sz="1600" dirty="0" err="1" smtClean="0"/>
            <a:t>desa</a:t>
          </a:r>
          <a:r>
            <a:rPr lang="en-US" sz="1600" dirty="0" smtClean="0"/>
            <a:t> </a:t>
          </a:r>
          <a:r>
            <a:rPr lang="en-US" sz="1600" dirty="0" err="1" smtClean="0"/>
            <a:t>terpilih</a:t>
          </a:r>
          <a:r>
            <a:rPr lang="en-US" sz="1600" dirty="0" smtClean="0"/>
            <a:t> </a:t>
          </a:r>
          <a:r>
            <a:rPr lang="en-US" sz="1600" dirty="0" err="1" smtClean="0"/>
            <a:t>untuk</a:t>
          </a:r>
          <a:r>
            <a:rPr lang="en-US" sz="1600" dirty="0" smtClean="0"/>
            <a:t> </a:t>
          </a:r>
          <a:r>
            <a:rPr lang="en-US" sz="1600" dirty="0" err="1" smtClean="0"/>
            <a:t>mengembangkan</a:t>
          </a:r>
          <a:r>
            <a:rPr lang="en-US" sz="1600" dirty="0" smtClean="0"/>
            <a:t> </a:t>
          </a:r>
          <a:r>
            <a:rPr lang="en-US" sz="1600" dirty="0" err="1" smtClean="0"/>
            <a:t>kapasitas</a:t>
          </a:r>
          <a:r>
            <a:rPr lang="en-US" sz="1600" dirty="0" smtClean="0"/>
            <a:t> </a:t>
          </a:r>
          <a:r>
            <a:rPr lang="en-US" sz="1600" dirty="0" err="1" smtClean="0"/>
            <a:t>perekonomian</a:t>
          </a:r>
          <a:r>
            <a:rPr lang="en-US" sz="1600" dirty="0" smtClean="0"/>
            <a:t>. </a:t>
          </a:r>
          <a:endParaRPr lang="en-US" sz="1600" dirty="0"/>
        </a:p>
      </dgm:t>
    </dgm:pt>
    <dgm:pt modelId="{2944FF7A-E4C9-5648-AEFB-479DE126F9D3}" type="parTrans" cxnId="{8DAA4AA0-2E16-6547-8191-BDD906041C55}">
      <dgm:prSet/>
      <dgm:spPr/>
      <dgm:t>
        <a:bodyPr/>
        <a:lstStyle/>
        <a:p>
          <a:endParaRPr lang="en-US"/>
        </a:p>
      </dgm:t>
    </dgm:pt>
    <dgm:pt modelId="{2F7948F9-5741-CB42-874E-E123AC5CEE66}" type="sibTrans" cxnId="{8DAA4AA0-2E16-6547-8191-BDD906041C55}">
      <dgm:prSet/>
      <dgm:spPr/>
      <dgm:t>
        <a:bodyPr/>
        <a:lstStyle/>
        <a:p>
          <a:endParaRPr lang="en-US"/>
        </a:p>
      </dgm:t>
    </dgm:pt>
    <dgm:pt modelId="{667FC2C8-E2A2-A345-B0E9-37EE15A38A7E}" type="pres">
      <dgm:prSet presAssocID="{EDC8DF53-6B33-4645-A032-0FB35C738E1D}" presName="diagram" presStyleCnt="0">
        <dgm:presLayoutVars>
          <dgm:chMax val="1"/>
          <dgm:dir/>
          <dgm:animLvl val="ctr"/>
          <dgm:resizeHandles val="exact"/>
        </dgm:presLayoutVars>
      </dgm:prSet>
      <dgm:spPr/>
      <dgm:t>
        <a:bodyPr/>
        <a:lstStyle/>
        <a:p>
          <a:endParaRPr lang="en-US"/>
        </a:p>
      </dgm:t>
    </dgm:pt>
    <dgm:pt modelId="{FC35C8C1-AAAA-3B46-9955-8387B305EAD1}" type="pres">
      <dgm:prSet presAssocID="{EDC8DF53-6B33-4645-A032-0FB35C738E1D}" presName="matrix" presStyleCnt="0"/>
      <dgm:spPr/>
    </dgm:pt>
    <dgm:pt modelId="{3BF165A4-F7EC-8C42-B5BA-44281B37CDD5}" type="pres">
      <dgm:prSet presAssocID="{EDC8DF53-6B33-4645-A032-0FB35C738E1D}" presName="tile1" presStyleLbl="node1" presStyleIdx="0" presStyleCnt="4"/>
      <dgm:spPr/>
      <dgm:t>
        <a:bodyPr/>
        <a:lstStyle/>
        <a:p>
          <a:endParaRPr lang="en-US"/>
        </a:p>
      </dgm:t>
    </dgm:pt>
    <dgm:pt modelId="{1DB80392-D276-FE40-92E8-6B5EB16E0D9F}" type="pres">
      <dgm:prSet presAssocID="{EDC8DF53-6B33-4645-A032-0FB35C738E1D}" presName="tile1text" presStyleLbl="node1" presStyleIdx="0" presStyleCnt="4">
        <dgm:presLayoutVars>
          <dgm:chMax val="0"/>
          <dgm:chPref val="0"/>
          <dgm:bulletEnabled val="1"/>
        </dgm:presLayoutVars>
      </dgm:prSet>
      <dgm:spPr/>
      <dgm:t>
        <a:bodyPr/>
        <a:lstStyle/>
        <a:p>
          <a:endParaRPr lang="en-US"/>
        </a:p>
      </dgm:t>
    </dgm:pt>
    <dgm:pt modelId="{DEB2A0D0-E3C0-4140-9BD3-30202E90F99F}" type="pres">
      <dgm:prSet presAssocID="{EDC8DF53-6B33-4645-A032-0FB35C738E1D}" presName="tile2" presStyleLbl="node1" presStyleIdx="1" presStyleCnt="4" custScaleX="98601" custScaleY="100000"/>
      <dgm:spPr/>
      <dgm:t>
        <a:bodyPr/>
        <a:lstStyle/>
        <a:p>
          <a:endParaRPr lang="en-US"/>
        </a:p>
      </dgm:t>
    </dgm:pt>
    <dgm:pt modelId="{EC56DC2F-BF9F-0A43-A310-73D54C8A628A}" type="pres">
      <dgm:prSet presAssocID="{EDC8DF53-6B33-4645-A032-0FB35C738E1D}" presName="tile2text" presStyleLbl="node1" presStyleIdx="1" presStyleCnt="4">
        <dgm:presLayoutVars>
          <dgm:chMax val="0"/>
          <dgm:chPref val="0"/>
          <dgm:bulletEnabled val="1"/>
        </dgm:presLayoutVars>
      </dgm:prSet>
      <dgm:spPr/>
      <dgm:t>
        <a:bodyPr/>
        <a:lstStyle/>
        <a:p>
          <a:endParaRPr lang="en-US"/>
        </a:p>
      </dgm:t>
    </dgm:pt>
    <dgm:pt modelId="{92BD48E4-1F38-404A-A2F0-05ECC33EE878}" type="pres">
      <dgm:prSet presAssocID="{EDC8DF53-6B33-4645-A032-0FB35C738E1D}" presName="tile3" presStyleLbl="node1" presStyleIdx="2" presStyleCnt="4"/>
      <dgm:spPr/>
      <dgm:t>
        <a:bodyPr/>
        <a:lstStyle/>
        <a:p>
          <a:endParaRPr lang="en-US"/>
        </a:p>
      </dgm:t>
    </dgm:pt>
    <dgm:pt modelId="{AE7E5910-939E-764D-9658-C8A6C519436F}" type="pres">
      <dgm:prSet presAssocID="{EDC8DF53-6B33-4645-A032-0FB35C738E1D}" presName="tile3text" presStyleLbl="node1" presStyleIdx="2" presStyleCnt="4">
        <dgm:presLayoutVars>
          <dgm:chMax val="0"/>
          <dgm:chPref val="0"/>
          <dgm:bulletEnabled val="1"/>
        </dgm:presLayoutVars>
      </dgm:prSet>
      <dgm:spPr/>
      <dgm:t>
        <a:bodyPr/>
        <a:lstStyle/>
        <a:p>
          <a:endParaRPr lang="en-US"/>
        </a:p>
      </dgm:t>
    </dgm:pt>
    <dgm:pt modelId="{50F377EF-A3EC-3247-8B6D-A7E9F2F505B9}" type="pres">
      <dgm:prSet presAssocID="{EDC8DF53-6B33-4645-A032-0FB35C738E1D}" presName="tile4" presStyleLbl="node1" presStyleIdx="3" presStyleCnt="4" custLinFactNeighborX="51" custLinFactNeighborY="0"/>
      <dgm:spPr/>
      <dgm:t>
        <a:bodyPr/>
        <a:lstStyle/>
        <a:p>
          <a:endParaRPr lang="en-US"/>
        </a:p>
      </dgm:t>
    </dgm:pt>
    <dgm:pt modelId="{B0463EFC-F13A-0042-8784-0AFBD04D63F7}" type="pres">
      <dgm:prSet presAssocID="{EDC8DF53-6B33-4645-A032-0FB35C738E1D}" presName="tile4text" presStyleLbl="node1" presStyleIdx="3" presStyleCnt="4">
        <dgm:presLayoutVars>
          <dgm:chMax val="0"/>
          <dgm:chPref val="0"/>
          <dgm:bulletEnabled val="1"/>
        </dgm:presLayoutVars>
      </dgm:prSet>
      <dgm:spPr/>
      <dgm:t>
        <a:bodyPr/>
        <a:lstStyle/>
        <a:p>
          <a:endParaRPr lang="en-US"/>
        </a:p>
      </dgm:t>
    </dgm:pt>
    <dgm:pt modelId="{0B92D775-9481-804F-BC13-DD3C86D7BB2A}" type="pres">
      <dgm:prSet presAssocID="{EDC8DF53-6B33-4645-A032-0FB35C738E1D}" presName="centerTile" presStyleLbl="fgShp" presStyleIdx="0" presStyleCnt="1" custScaleX="179525" custScaleY="60436">
        <dgm:presLayoutVars>
          <dgm:chMax val="0"/>
          <dgm:chPref val="0"/>
        </dgm:presLayoutVars>
      </dgm:prSet>
      <dgm:spPr/>
      <dgm:t>
        <a:bodyPr/>
        <a:lstStyle/>
        <a:p>
          <a:endParaRPr lang="en-US"/>
        </a:p>
      </dgm:t>
    </dgm:pt>
  </dgm:ptLst>
  <dgm:cxnLst>
    <dgm:cxn modelId="{5EB492C9-99C6-1C4A-AF05-2B2D71051816}" type="presOf" srcId="{E70F5B9B-2E2C-364B-8305-0E95D94DA569}" destId="{3BF165A4-F7EC-8C42-B5BA-44281B37CDD5}" srcOrd="0" destOrd="0" presId="urn:microsoft.com/office/officeart/2005/8/layout/matrix1"/>
    <dgm:cxn modelId="{EC606702-ECB1-9A40-A2A4-EDA56CBEFDD0}" type="presOf" srcId="{E70F5B9B-2E2C-364B-8305-0E95D94DA569}" destId="{1DB80392-D276-FE40-92E8-6B5EB16E0D9F}" srcOrd="1" destOrd="0" presId="urn:microsoft.com/office/officeart/2005/8/layout/matrix1"/>
    <dgm:cxn modelId="{43C9871A-42FD-4940-8489-00425BAC0229}" type="presOf" srcId="{1EB0E42D-195C-E846-8979-8824DCA3E7D8}" destId="{EC56DC2F-BF9F-0A43-A310-73D54C8A628A}" srcOrd="1" destOrd="0" presId="urn:microsoft.com/office/officeart/2005/8/layout/matrix1"/>
    <dgm:cxn modelId="{0943A9E9-706E-A649-9A95-CCD4D18D955F}" type="presOf" srcId="{2D66F6BC-304A-B64A-A4D0-95A7FB4AC72B}" destId="{0B92D775-9481-804F-BC13-DD3C86D7BB2A}" srcOrd="0" destOrd="0" presId="urn:microsoft.com/office/officeart/2005/8/layout/matrix1"/>
    <dgm:cxn modelId="{13A698FE-666F-F14C-B103-7FBE477EB49B}" srcId="{2D66F6BC-304A-B64A-A4D0-95A7FB4AC72B}" destId="{3BC408D1-7E55-524E-92BF-C815F77B93C0}" srcOrd="2" destOrd="0" parTransId="{E4B6CF23-0CC3-BE49-84D9-B66C7127FC6F}" sibTransId="{8685657B-E150-C94E-B327-A308816612DA}"/>
    <dgm:cxn modelId="{5D49A5D9-4BC1-4C41-97CE-689CD74CFF6C}" type="presOf" srcId="{3BC408D1-7E55-524E-92BF-C815F77B93C0}" destId="{92BD48E4-1F38-404A-A2F0-05ECC33EE878}" srcOrd="0" destOrd="0" presId="urn:microsoft.com/office/officeart/2005/8/layout/matrix1"/>
    <dgm:cxn modelId="{DD6BA76E-30BA-C040-BF5B-76280580955D}" type="presOf" srcId="{1EB0E42D-195C-E846-8979-8824DCA3E7D8}" destId="{DEB2A0D0-E3C0-4140-9BD3-30202E90F99F}" srcOrd="0" destOrd="0" presId="urn:microsoft.com/office/officeart/2005/8/layout/matrix1"/>
    <dgm:cxn modelId="{D3C7EFA8-F211-6648-8111-273E91A3AE28}" type="presOf" srcId="{E2853968-5C76-894F-9ACC-9ED06145B961}" destId="{50F377EF-A3EC-3247-8B6D-A7E9F2F505B9}" srcOrd="0" destOrd="0" presId="urn:microsoft.com/office/officeart/2005/8/layout/matrix1"/>
    <dgm:cxn modelId="{E6144124-D943-C546-885C-861E53079D6A}" type="presOf" srcId="{E2853968-5C76-894F-9ACC-9ED06145B961}" destId="{B0463EFC-F13A-0042-8784-0AFBD04D63F7}" srcOrd="1" destOrd="0" presId="urn:microsoft.com/office/officeart/2005/8/layout/matrix1"/>
    <dgm:cxn modelId="{67A21298-3EAE-8D40-B1C0-CF8B31018DFB}" type="presOf" srcId="{3BC408D1-7E55-524E-92BF-C815F77B93C0}" destId="{AE7E5910-939E-764D-9658-C8A6C519436F}" srcOrd="1" destOrd="0" presId="urn:microsoft.com/office/officeart/2005/8/layout/matrix1"/>
    <dgm:cxn modelId="{05D3A325-5993-9D48-8546-4F1F38E19336}" type="presOf" srcId="{EDC8DF53-6B33-4645-A032-0FB35C738E1D}" destId="{667FC2C8-E2A2-A345-B0E9-37EE15A38A7E}" srcOrd="0" destOrd="0" presId="urn:microsoft.com/office/officeart/2005/8/layout/matrix1"/>
    <dgm:cxn modelId="{0C413C23-C4DA-BC4E-9E2A-E2FDE82BC6C1}" srcId="{EDC8DF53-6B33-4645-A032-0FB35C738E1D}" destId="{2D66F6BC-304A-B64A-A4D0-95A7FB4AC72B}" srcOrd="0" destOrd="0" parTransId="{F84316C3-FA75-5E45-9323-1CB97B499CC0}" sibTransId="{387A002C-3905-2144-A1CA-6AAFCB59B460}"/>
    <dgm:cxn modelId="{2490097F-7154-2149-BC24-35D9ABCABB93}" srcId="{2D66F6BC-304A-B64A-A4D0-95A7FB4AC72B}" destId="{1EB0E42D-195C-E846-8979-8824DCA3E7D8}" srcOrd="1" destOrd="0" parTransId="{5986D266-0220-D048-B66A-4FAE944EB3B9}" sibTransId="{F43F86EC-981B-6044-9143-9BEB138F7916}"/>
    <dgm:cxn modelId="{743367D0-1EE4-464B-BC08-022BDBD7945D}" srcId="{2D66F6BC-304A-B64A-A4D0-95A7FB4AC72B}" destId="{E70F5B9B-2E2C-364B-8305-0E95D94DA569}" srcOrd="0" destOrd="0" parTransId="{845190C3-D2A2-3649-89E4-4D927B07336F}" sibTransId="{86DC0D8D-B7AF-194A-8037-DB7B5D29AD9E}"/>
    <dgm:cxn modelId="{8DAA4AA0-2E16-6547-8191-BDD906041C55}" srcId="{2D66F6BC-304A-B64A-A4D0-95A7FB4AC72B}" destId="{E2853968-5C76-894F-9ACC-9ED06145B961}" srcOrd="3" destOrd="0" parTransId="{2944FF7A-E4C9-5648-AEFB-479DE126F9D3}" sibTransId="{2F7948F9-5741-CB42-874E-E123AC5CEE66}"/>
    <dgm:cxn modelId="{239D5CB5-7B50-9D4E-839D-FD679968C1E6}" type="presParOf" srcId="{667FC2C8-E2A2-A345-B0E9-37EE15A38A7E}" destId="{FC35C8C1-AAAA-3B46-9955-8387B305EAD1}" srcOrd="0" destOrd="0" presId="urn:microsoft.com/office/officeart/2005/8/layout/matrix1"/>
    <dgm:cxn modelId="{DAB68791-C768-594D-BD84-51F414DB79E1}" type="presParOf" srcId="{FC35C8C1-AAAA-3B46-9955-8387B305EAD1}" destId="{3BF165A4-F7EC-8C42-B5BA-44281B37CDD5}" srcOrd="0" destOrd="0" presId="urn:microsoft.com/office/officeart/2005/8/layout/matrix1"/>
    <dgm:cxn modelId="{F6796D13-459A-E54F-B6F4-7272D59A1D19}" type="presParOf" srcId="{FC35C8C1-AAAA-3B46-9955-8387B305EAD1}" destId="{1DB80392-D276-FE40-92E8-6B5EB16E0D9F}" srcOrd="1" destOrd="0" presId="urn:microsoft.com/office/officeart/2005/8/layout/matrix1"/>
    <dgm:cxn modelId="{5974D170-9366-9B4B-8774-D8486FFAED7D}" type="presParOf" srcId="{FC35C8C1-AAAA-3B46-9955-8387B305EAD1}" destId="{DEB2A0D0-E3C0-4140-9BD3-30202E90F99F}" srcOrd="2" destOrd="0" presId="urn:microsoft.com/office/officeart/2005/8/layout/matrix1"/>
    <dgm:cxn modelId="{A79D4508-9BB2-5745-95F0-A8A734B52BA9}" type="presParOf" srcId="{FC35C8C1-AAAA-3B46-9955-8387B305EAD1}" destId="{EC56DC2F-BF9F-0A43-A310-73D54C8A628A}" srcOrd="3" destOrd="0" presId="urn:microsoft.com/office/officeart/2005/8/layout/matrix1"/>
    <dgm:cxn modelId="{C3F97AAD-218B-7140-A856-EAFAFB24AA63}" type="presParOf" srcId="{FC35C8C1-AAAA-3B46-9955-8387B305EAD1}" destId="{92BD48E4-1F38-404A-A2F0-05ECC33EE878}" srcOrd="4" destOrd="0" presId="urn:microsoft.com/office/officeart/2005/8/layout/matrix1"/>
    <dgm:cxn modelId="{A9E9BD7A-BEDE-084C-AE3C-0E2FB9C30B1E}" type="presParOf" srcId="{FC35C8C1-AAAA-3B46-9955-8387B305EAD1}" destId="{AE7E5910-939E-764D-9658-C8A6C519436F}" srcOrd="5" destOrd="0" presId="urn:microsoft.com/office/officeart/2005/8/layout/matrix1"/>
    <dgm:cxn modelId="{465C2231-D5EB-0B42-A07D-31800150DAEA}" type="presParOf" srcId="{FC35C8C1-AAAA-3B46-9955-8387B305EAD1}" destId="{50F377EF-A3EC-3247-8B6D-A7E9F2F505B9}" srcOrd="6" destOrd="0" presId="urn:microsoft.com/office/officeart/2005/8/layout/matrix1"/>
    <dgm:cxn modelId="{8E133D63-DB9E-A243-8D60-982C5FA75856}" type="presParOf" srcId="{FC35C8C1-AAAA-3B46-9955-8387B305EAD1}" destId="{B0463EFC-F13A-0042-8784-0AFBD04D63F7}" srcOrd="7" destOrd="0" presId="urn:microsoft.com/office/officeart/2005/8/layout/matrix1"/>
    <dgm:cxn modelId="{9BAB26CE-2FE0-5A44-8F3A-F695B185B588}" type="presParOf" srcId="{667FC2C8-E2A2-A345-B0E9-37EE15A38A7E}" destId="{0B92D775-9481-804F-BC13-DD3C86D7BB2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04B58E-707A-4C05-8EE4-F3A97B7E2228}" type="doc">
      <dgm:prSet loTypeId="urn:microsoft.com/office/officeart/2005/8/layout/chevron1" loCatId="process" qsTypeId="urn:microsoft.com/office/officeart/2005/8/quickstyle/simple1" qsCatId="simple" csTypeId="urn:microsoft.com/office/officeart/2005/8/colors/colorful1#3" csCatId="colorful" phldr="1"/>
      <dgm:spPr/>
      <dgm:t>
        <a:bodyPr/>
        <a:lstStyle/>
        <a:p>
          <a:endParaRPr lang="en-US"/>
        </a:p>
      </dgm:t>
    </dgm:pt>
    <dgm:pt modelId="{28E54DEC-F338-45D4-82FA-5CBB620429B1}">
      <dgm:prSet phldrT="[Text]" custT="1"/>
      <dgm:spPr>
        <a:solidFill>
          <a:srgbClr val="C00000"/>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JAN</a:t>
          </a:r>
          <a:endParaRPr lang="id-ID" sz="800" b="1" dirty="0">
            <a:solidFill>
              <a:schemeClr val="tx1"/>
            </a:solidFill>
            <a:latin typeface="Georgia" pitchFamily="18" charset="0"/>
          </a:endParaRPr>
        </a:p>
      </dgm:t>
    </dgm:pt>
    <dgm:pt modelId="{2B9AF188-E731-4A9A-A46E-8AB3A99FC1F1}" type="parTrans" cxnId="{BB1949F4-E080-45EB-81E4-C0C384DA5685}">
      <dgm:prSet/>
      <dgm:spPr/>
      <dgm:t>
        <a:bodyPr/>
        <a:lstStyle/>
        <a:p>
          <a:endParaRPr lang="id-ID" sz="1600"/>
        </a:p>
      </dgm:t>
    </dgm:pt>
    <dgm:pt modelId="{D91D1820-28AC-4A5B-A031-3AA554A98064}" type="sibTrans" cxnId="{BB1949F4-E080-45EB-81E4-C0C384DA5685}">
      <dgm:prSet/>
      <dgm:spPr/>
      <dgm:t>
        <a:bodyPr/>
        <a:lstStyle/>
        <a:p>
          <a:endParaRPr lang="id-ID" sz="1600"/>
        </a:p>
      </dgm:t>
    </dgm:pt>
    <dgm:pt modelId="{B2EDE046-6D24-4E7C-A2ED-E81D01E90407}">
      <dgm:prSet phldrT="[Text]" custT="1"/>
      <dgm:spPr>
        <a:solidFill>
          <a:schemeClr val="accent5"/>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FEB</a:t>
          </a:r>
          <a:endParaRPr lang="id-ID" sz="800" b="1" dirty="0">
            <a:solidFill>
              <a:schemeClr val="tx1"/>
            </a:solidFill>
            <a:latin typeface="Georgia" pitchFamily="18" charset="0"/>
          </a:endParaRPr>
        </a:p>
      </dgm:t>
    </dgm:pt>
    <dgm:pt modelId="{0BD096DF-73A0-41BB-93AC-9A9781A72A2B}" type="parTrans" cxnId="{BA8B92EA-37D8-49D6-92A3-734D1D2A7165}">
      <dgm:prSet/>
      <dgm:spPr/>
      <dgm:t>
        <a:bodyPr/>
        <a:lstStyle/>
        <a:p>
          <a:endParaRPr lang="id-ID" sz="1600"/>
        </a:p>
      </dgm:t>
    </dgm:pt>
    <dgm:pt modelId="{1E88C2C3-B475-416B-9BAF-F8F5B99E38D6}" type="sibTrans" cxnId="{BA8B92EA-37D8-49D6-92A3-734D1D2A7165}">
      <dgm:prSet/>
      <dgm:spPr/>
      <dgm:t>
        <a:bodyPr/>
        <a:lstStyle/>
        <a:p>
          <a:endParaRPr lang="id-ID" sz="1600"/>
        </a:p>
      </dgm:t>
    </dgm:pt>
    <dgm:pt modelId="{10FAC2DE-DFDF-499A-9BE2-0426417895D9}">
      <dgm:prSet phldrT="[Text]" custT="1"/>
      <dgm:spPr>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MAR</a:t>
          </a:r>
          <a:endParaRPr lang="id-ID" sz="800" b="1" dirty="0">
            <a:solidFill>
              <a:schemeClr val="tx1"/>
            </a:solidFill>
            <a:latin typeface="Georgia" pitchFamily="18" charset="0"/>
          </a:endParaRPr>
        </a:p>
      </dgm:t>
    </dgm:pt>
    <dgm:pt modelId="{1143CC3E-3A4F-4C82-A458-A6DEC3A19561}" type="parTrans" cxnId="{80036412-4B99-4F3A-A4B5-E60E8F0EFD58}">
      <dgm:prSet/>
      <dgm:spPr/>
      <dgm:t>
        <a:bodyPr/>
        <a:lstStyle/>
        <a:p>
          <a:endParaRPr lang="id-ID" sz="1600"/>
        </a:p>
      </dgm:t>
    </dgm:pt>
    <dgm:pt modelId="{3E95A1B4-EDA0-46FA-9C9A-2892AD6BC452}" type="sibTrans" cxnId="{80036412-4B99-4F3A-A4B5-E60E8F0EFD58}">
      <dgm:prSet/>
      <dgm:spPr/>
      <dgm:t>
        <a:bodyPr/>
        <a:lstStyle/>
        <a:p>
          <a:endParaRPr lang="id-ID" sz="1600"/>
        </a:p>
      </dgm:t>
    </dgm:pt>
    <dgm:pt modelId="{BB6B25E7-5F53-4AFE-974F-1BC5F5937344}">
      <dgm:prSet custT="1"/>
      <dgm:spPr>
        <a:solidFill>
          <a:srgbClr val="FFFF66"/>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APRL</a:t>
          </a:r>
          <a:endParaRPr lang="id-ID" sz="800" b="1" dirty="0">
            <a:solidFill>
              <a:schemeClr val="tx1"/>
            </a:solidFill>
            <a:latin typeface="Georgia" pitchFamily="18" charset="0"/>
          </a:endParaRPr>
        </a:p>
      </dgm:t>
    </dgm:pt>
    <dgm:pt modelId="{37ACAC41-2B5C-4D99-B256-0DFEED790E4C}" type="parTrans" cxnId="{A3345748-EF54-48BB-99D3-7520B9D67B76}">
      <dgm:prSet/>
      <dgm:spPr/>
      <dgm:t>
        <a:bodyPr/>
        <a:lstStyle/>
        <a:p>
          <a:endParaRPr lang="id-ID" sz="1600"/>
        </a:p>
      </dgm:t>
    </dgm:pt>
    <dgm:pt modelId="{DD2DE016-F9A8-4290-85DC-4742B4FBEDAF}" type="sibTrans" cxnId="{A3345748-EF54-48BB-99D3-7520B9D67B76}">
      <dgm:prSet/>
      <dgm:spPr/>
      <dgm:t>
        <a:bodyPr/>
        <a:lstStyle/>
        <a:p>
          <a:endParaRPr lang="id-ID" sz="1600"/>
        </a:p>
      </dgm:t>
    </dgm:pt>
    <dgm:pt modelId="{2106C758-73DC-4F30-B9D7-A391F1352CFD}">
      <dgm:prSet custT="1"/>
      <dgm:spPr>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MEI</a:t>
          </a:r>
          <a:endParaRPr lang="id-ID" sz="800" b="1" dirty="0">
            <a:solidFill>
              <a:schemeClr val="tx1"/>
            </a:solidFill>
            <a:latin typeface="Georgia" pitchFamily="18" charset="0"/>
          </a:endParaRPr>
        </a:p>
      </dgm:t>
    </dgm:pt>
    <dgm:pt modelId="{F83E3F50-8028-4394-AA8A-BD90453A3A94}" type="parTrans" cxnId="{6567C0A4-9A2A-4EC9-8AB9-91A7BB02C461}">
      <dgm:prSet/>
      <dgm:spPr/>
      <dgm:t>
        <a:bodyPr/>
        <a:lstStyle/>
        <a:p>
          <a:endParaRPr lang="id-ID" sz="1600"/>
        </a:p>
      </dgm:t>
    </dgm:pt>
    <dgm:pt modelId="{AAE95186-DDBD-4735-910A-60424F680627}" type="sibTrans" cxnId="{6567C0A4-9A2A-4EC9-8AB9-91A7BB02C461}">
      <dgm:prSet/>
      <dgm:spPr/>
      <dgm:t>
        <a:bodyPr/>
        <a:lstStyle/>
        <a:p>
          <a:endParaRPr lang="id-ID" sz="1600"/>
        </a:p>
      </dgm:t>
    </dgm:pt>
    <dgm:pt modelId="{7BBE0C7F-4FF7-4D82-99BD-2AF948AB0B2A}">
      <dgm:prSet custT="1"/>
      <dgm:spPr>
        <a:solidFill>
          <a:schemeClr val="accent2">
            <a:lumMod val="60000"/>
            <a:lumOff val="40000"/>
          </a:schemeClr>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JUNI</a:t>
          </a:r>
          <a:endParaRPr lang="id-ID" sz="800" b="1" dirty="0">
            <a:solidFill>
              <a:schemeClr val="tx1"/>
            </a:solidFill>
            <a:latin typeface="Georgia" pitchFamily="18" charset="0"/>
          </a:endParaRPr>
        </a:p>
      </dgm:t>
    </dgm:pt>
    <dgm:pt modelId="{09B7A721-D0B8-4612-858C-678A2AC6813B}" type="parTrans" cxnId="{C4D254F6-B853-455D-9AB1-CC71C7556DC3}">
      <dgm:prSet/>
      <dgm:spPr/>
      <dgm:t>
        <a:bodyPr/>
        <a:lstStyle/>
        <a:p>
          <a:endParaRPr lang="id-ID" sz="1600"/>
        </a:p>
      </dgm:t>
    </dgm:pt>
    <dgm:pt modelId="{574A14F8-95A6-43BB-A0CE-4E46DA7E0432}" type="sibTrans" cxnId="{C4D254F6-B853-455D-9AB1-CC71C7556DC3}">
      <dgm:prSet/>
      <dgm:spPr/>
      <dgm:t>
        <a:bodyPr/>
        <a:lstStyle/>
        <a:p>
          <a:endParaRPr lang="id-ID" sz="1600"/>
        </a:p>
      </dgm:t>
    </dgm:pt>
    <dgm:pt modelId="{67658FF3-D534-475B-82CA-8AC49C14C01C}">
      <dgm:prSet custT="1"/>
      <dgm:spPr>
        <a:solidFill>
          <a:schemeClr val="tx2">
            <a:lumMod val="60000"/>
            <a:lumOff val="40000"/>
          </a:schemeClr>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JULI</a:t>
          </a:r>
          <a:endParaRPr lang="id-ID" sz="800" b="1" dirty="0">
            <a:solidFill>
              <a:schemeClr val="tx1"/>
            </a:solidFill>
            <a:latin typeface="Georgia" pitchFamily="18" charset="0"/>
          </a:endParaRPr>
        </a:p>
      </dgm:t>
    </dgm:pt>
    <dgm:pt modelId="{BBE8C184-C8F9-4408-96D0-7038365CF8C1}" type="parTrans" cxnId="{7B17D2A4-5C32-442B-B053-ECC70F9FB8E9}">
      <dgm:prSet/>
      <dgm:spPr/>
      <dgm:t>
        <a:bodyPr/>
        <a:lstStyle/>
        <a:p>
          <a:endParaRPr lang="id-ID" sz="1600"/>
        </a:p>
      </dgm:t>
    </dgm:pt>
    <dgm:pt modelId="{BFA3A5C3-3F9B-4085-B52D-14D7D1107540}" type="sibTrans" cxnId="{7B17D2A4-5C32-442B-B053-ECC70F9FB8E9}">
      <dgm:prSet/>
      <dgm:spPr/>
      <dgm:t>
        <a:bodyPr/>
        <a:lstStyle/>
        <a:p>
          <a:endParaRPr lang="id-ID" sz="1600"/>
        </a:p>
      </dgm:t>
    </dgm:pt>
    <dgm:pt modelId="{27FC9505-599C-4D59-B0D2-AC91F3DF2F62}">
      <dgm:prSet custT="1"/>
      <dgm:spPr>
        <a:solidFill>
          <a:schemeClr val="accent3">
            <a:lumMod val="60000"/>
            <a:lumOff val="40000"/>
          </a:schemeClr>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DES</a:t>
          </a:r>
          <a:endParaRPr lang="id-ID" sz="800" b="1" dirty="0">
            <a:solidFill>
              <a:schemeClr val="tx1"/>
            </a:solidFill>
            <a:latin typeface="Georgia" pitchFamily="18" charset="0"/>
          </a:endParaRPr>
        </a:p>
      </dgm:t>
    </dgm:pt>
    <dgm:pt modelId="{F59A8916-27B3-450F-A4F3-38382E758B37}" type="parTrans" cxnId="{30300914-67C0-47ED-87A9-A67F34623C8B}">
      <dgm:prSet/>
      <dgm:spPr/>
      <dgm:t>
        <a:bodyPr/>
        <a:lstStyle/>
        <a:p>
          <a:endParaRPr lang="id-ID" sz="1600"/>
        </a:p>
      </dgm:t>
    </dgm:pt>
    <dgm:pt modelId="{9D0C34C2-E244-4027-8D2D-D51FBFB80128}" type="sibTrans" cxnId="{30300914-67C0-47ED-87A9-A67F34623C8B}">
      <dgm:prSet/>
      <dgm:spPr/>
      <dgm:t>
        <a:bodyPr/>
        <a:lstStyle/>
        <a:p>
          <a:endParaRPr lang="id-ID" sz="1600"/>
        </a:p>
      </dgm:t>
    </dgm:pt>
    <dgm:pt modelId="{68180A1D-3CA6-4145-85AA-0DB2DB3A3AEA}">
      <dgm:prSet custT="1"/>
      <dgm:spPr>
        <a:solidFill>
          <a:schemeClr val="accent6">
            <a:lumMod val="40000"/>
            <a:lumOff val="60000"/>
          </a:schemeClr>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AGTS</a:t>
          </a:r>
          <a:endParaRPr lang="id-ID" sz="800" b="1" dirty="0">
            <a:solidFill>
              <a:schemeClr val="tx1"/>
            </a:solidFill>
            <a:latin typeface="Georgia" pitchFamily="18" charset="0"/>
          </a:endParaRPr>
        </a:p>
      </dgm:t>
    </dgm:pt>
    <dgm:pt modelId="{DA452CE4-E87E-4C2F-A599-145D29F30915}" type="parTrans" cxnId="{E4944B58-E755-4F9C-97C3-385EE6DD5775}">
      <dgm:prSet/>
      <dgm:spPr/>
      <dgm:t>
        <a:bodyPr/>
        <a:lstStyle/>
        <a:p>
          <a:endParaRPr lang="id-ID" sz="1600"/>
        </a:p>
      </dgm:t>
    </dgm:pt>
    <dgm:pt modelId="{A43BB546-959F-4988-B70E-A92FEB7E6D88}" type="sibTrans" cxnId="{E4944B58-E755-4F9C-97C3-385EE6DD5775}">
      <dgm:prSet/>
      <dgm:spPr/>
      <dgm:t>
        <a:bodyPr/>
        <a:lstStyle/>
        <a:p>
          <a:endParaRPr lang="id-ID" sz="1600"/>
        </a:p>
      </dgm:t>
    </dgm:pt>
    <dgm:pt modelId="{364B7173-FB46-46DB-9693-0F45C651BE2C}">
      <dgm:prSet custT="1"/>
      <dgm:spPr>
        <a:solidFill>
          <a:schemeClr val="accent2"/>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SEPT</a:t>
          </a:r>
          <a:endParaRPr lang="id-ID" sz="800" b="1" dirty="0">
            <a:solidFill>
              <a:schemeClr val="tx1"/>
            </a:solidFill>
            <a:latin typeface="Georgia" pitchFamily="18" charset="0"/>
          </a:endParaRPr>
        </a:p>
      </dgm:t>
    </dgm:pt>
    <dgm:pt modelId="{117525AC-9621-4753-A35C-AB47B0F42DD3}" type="parTrans" cxnId="{3771C3F5-D6EA-4AF1-AD16-9223153DBAB7}">
      <dgm:prSet/>
      <dgm:spPr/>
      <dgm:t>
        <a:bodyPr/>
        <a:lstStyle/>
        <a:p>
          <a:endParaRPr lang="id-ID" sz="1600"/>
        </a:p>
      </dgm:t>
    </dgm:pt>
    <dgm:pt modelId="{98D7810F-D467-41BD-97B7-561080C7C31D}" type="sibTrans" cxnId="{3771C3F5-D6EA-4AF1-AD16-9223153DBAB7}">
      <dgm:prSet/>
      <dgm:spPr/>
      <dgm:t>
        <a:bodyPr/>
        <a:lstStyle/>
        <a:p>
          <a:endParaRPr lang="id-ID" sz="1600"/>
        </a:p>
      </dgm:t>
    </dgm:pt>
    <dgm:pt modelId="{7F332EA4-507B-4D1D-9F57-D578AE461B76}">
      <dgm:prSet custT="1"/>
      <dgm:spPr>
        <a:solidFill>
          <a:schemeClr val="accent2">
            <a:lumMod val="60000"/>
            <a:lumOff val="40000"/>
          </a:schemeClr>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OKT</a:t>
          </a:r>
          <a:endParaRPr lang="id-ID" sz="800" b="1" dirty="0">
            <a:solidFill>
              <a:schemeClr val="tx1"/>
            </a:solidFill>
            <a:latin typeface="Georgia" pitchFamily="18" charset="0"/>
          </a:endParaRPr>
        </a:p>
      </dgm:t>
    </dgm:pt>
    <dgm:pt modelId="{97D94636-959F-4E85-84CF-C5A7B68A62EF}" type="parTrans" cxnId="{93D35E2A-A873-4321-9019-C319DB968CD4}">
      <dgm:prSet/>
      <dgm:spPr/>
      <dgm:t>
        <a:bodyPr/>
        <a:lstStyle/>
        <a:p>
          <a:endParaRPr lang="id-ID" sz="1600"/>
        </a:p>
      </dgm:t>
    </dgm:pt>
    <dgm:pt modelId="{C3B472EF-42A4-462A-8F07-860791D04391}" type="sibTrans" cxnId="{93D35E2A-A873-4321-9019-C319DB968CD4}">
      <dgm:prSet/>
      <dgm:spPr/>
      <dgm:t>
        <a:bodyPr/>
        <a:lstStyle/>
        <a:p>
          <a:endParaRPr lang="id-ID" sz="1600"/>
        </a:p>
      </dgm:t>
    </dgm:pt>
    <dgm:pt modelId="{C6454EDF-47B2-4B2C-B6CE-44699AA0DD52}">
      <dgm:prSet custT="1"/>
      <dgm:spPr>
        <a:solidFill>
          <a:schemeClr val="accent4">
            <a:lumMod val="60000"/>
            <a:lumOff val="40000"/>
          </a:schemeClr>
        </a:solidFill>
        <a:ln>
          <a:noFill/>
        </a:ln>
        <a:scene3d>
          <a:camera prst="orthographicFront"/>
          <a:lightRig rig="threePt" dir="t"/>
        </a:scene3d>
        <a:sp3d>
          <a:bevelT w="165100" prst="coolSlant"/>
        </a:sp3d>
      </dgm:spPr>
      <dgm:t>
        <a:bodyPr/>
        <a:lstStyle/>
        <a:p>
          <a:r>
            <a:rPr lang="id-ID" sz="800" b="1" dirty="0" smtClean="0">
              <a:solidFill>
                <a:schemeClr val="tx1"/>
              </a:solidFill>
              <a:latin typeface="Georgia" pitchFamily="18" charset="0"/>
            </a:rPr>
            <a:t>NOV</a:t>
          </a:r>
          <a:endParaRPr lang="id-ID" sz="800" b="1" dirty="0">
            <a:solidFill>
              <a:schemeClr val="tx1"/>
            </a:solidFill>
            <a:latin typeface="Georgia" pitchFamily="18" charset="0"/>
          </a:endParaRPr>
        </a:p>
      </dgm:t>
    </dgm:pt>
    <dgm:pt modelId="{4E4DABF2-5EA7-4348-8B6A-B9B796C81D1E}" type="parTrans" cxnId="{703F28AC-0238-4160-B4F6-7497FB2B87BB}">
      <dgm:prSet/>
      <dgm:spPr/>
      <dgm:t>
        <a:bodyPr/>
        <a:lstStyle/>
        <a:p>
          <a:endParaRPr lang="id-ID" sz="1600"/>
        </a:p>
      </dgm:t>
    </dgm:pt>
    <dgm:pt modelId="{D9EBA0A0-DD63-440C-B142-5089C7B0DCDF}" type="sibTrans" cxnId="{703F28AC-0238-4160-B4F6-7497FB2B87BB}">
      <dgm:prSet/>
      <dgm:spPr/>
      <dgm:t>
        <a:bodyPr/>
        <a:lstStyle/>
        <a:p>
          <a:endParaRPr lang="id-ID" sz="1600"/>
        </a:p>
      </dgm:t>
    </dgm:pt>
    <dgm:pt modelId="{1950833F-D7BA-477D-B606-9FDA6929AE58}" type="pres">
      <dgm:prSet presAssocID="{AB04B58E-707A-4C05-8EE4-F3A97B7E2228}" presName="Name0" presStyleCnt="0">
        <dgm:presLayoutVars>
          <dgm:dir/>
          <dgm:animLvl val="lvl"/>
          <dgm:resizeHandles val="exact"/>
        </dgm:presLayoutVars>
      </dgm:prSet>
      <dgm:spPr/>
      <dgm:t>
        <a:bodyPr/>
        <a:lstStyle/>
        <a:p>
          <a:endParaRPr lang="en-US"/>
        </a:p>
      </dgm:t>
    </dgm:pt>
    <dgm:pt modelId="{3631EF6C-F975-4A63-BF50-7FEE810B9ABF}" type="pres">
      <dgm:prSet presAssocID="{28E54DEC-F338-45D4-82FA-5CBB620429B1}" presName="parTxOnly" presStyleLbl="node1" presStyleIdx="0" presStyleCnt="12">
        <dgm:presLayoutVars>
          <dgm:chMax val="0"/>
          <dgm:chPref val="0"/>
          <dgm:bulletEnabled val="1"/>
        </dgm:presLayoutVars>
      </dgm:prSet>
      <dgm:spPr/>
      <dgm:t>
        <a:bodyPr/>
        <a:lstStyle/>
        <a:p>
          <a:endParaRPr lang="id-ID"/>
        </a:p>
      </dgm:t>
    </dgm:pt>
    <dgm:pt modelId="{A6E385E0-4352-40FF-8BA7-52D360E84213}" type="pres">
      <dgm:prSet presAssocID="{D91D1820-28AC-4A5B-A031-3AA554A98064}" presName="parTxOnlySpace" presStyleCnt="0"/>
      <dgm:spPr/>
    </dgm:pt>
    <dgm:pt modelId="{266B4AD8-0A56-4479-8F0E-C49B5B0A2695}" type="pres">
      <dgm:prSet presAssocID="{B2EDE046-6D24-4E7C-A2ED-E81D01E90407}" presName="parTxOnly" presStyleLbl="node1" presStyleIdx="1" presStyleCnt="12">
        <dgm:presLayoutVars>
          <dgm:chMax val="0"/>
          <dgm:chPref val="0"/>
          <dgm:bulletEnabled val="1"/>
        </dgm:presLayoutVars>
      </dgm:prSet>
      <dgm:spPr/>
      <dgm:t>
        <a:bodyPr/>
        <a:lstStyle/>
        <a:p>
          <a:endParaRPr lang="id-ID"/>
        </a:p>
      </dgm:t>
    </dgm:pt>
    <dgm:pt modelId="{B24FB537-03CA-47B7-9203-10AC2414EF0B}" type="pres">
      <dgm:prSet presAssocID="{1E88C2C3-B475-416B-9BAF-F8F5B99E38D6}" presName="parTxOnlySpace" presStyleCnt="0"/>
      <dgm:spPr/>
    </dgm:pt>
    <dgm:pt modelId="{2C78502C-4BB7-478C-8954-1A1F31CC83E2}" type="pres">
      <dgm:prSet presAssocID="{10FAC2DE-DFDF-499A-9BE2-0426417895D9}" presName="parTxOnly" presStyleLbl="node1" presStyleIdx="2" presStyleCnt="12">
        <dgm:presLayoutVars>
          <dgm:chMax val="0"/>
          <dgm:chPref val="0"/>
          <dgm:bulletEnabled val="1"/>
        </dgm:presLayoutVars>
      </dgm:prSet>
      <dgm:spPr/>
      <dgm:t>
        <a:bodyPr/>
        <a:lstStyle/>
        <a:p>
          <a:endParaRPr lang="id-ID"/>
        </a:p>
      </dgm:t>
    </dgm:pt>
    <dgm:pt modelId="{D5B0CAA0-9494-4956-A767-880118C069BC}" type="pres">
      <dgm:prSet presAssocID="{3E95A1B4-EDA0-46FA-9C9A-2892AD6BC452}" presName="parTxOnlySpace" presStyleCnt="0"/>
      <dgm:spPr/>
    </dgm:pt>
    <dgm:pt modelId="{AEEDE03B-6F3D-4739-B17D-A4775FFBF750}" type="pres">
      <dgm:prSet presAssocID="{BB6B25E7-5F53-4AFE-974F-1BC5F5937344}" presName="parTxOnly" presStyleLbl="node1" presStyleIdx="3" presStyleCnt="12">
        <dgm:presLayoutVars>
          <dgm:chMax val="0"/>
          <dgm:chPref val="0"/>
          <dgm:bulletEnabled val="1"/>
        </dgm:presLayoutVars>
      </dgm:prSet>
      <dgm:spPr/>
      <dgm:t>
        <a:bodyPr/>
        <a:lstStyle/>
        <a:p>
          <a:endParaRPr lang="id-ID"/>
        </a:p>
      </dgm:t>
    </dgm:pt>
    <dgm:pt modelId="{99BE0F9A-FF57-4106-A170-0E818B38A014}" type="pres">
      <dgm:prSet presAssocID="{DD2DE016-F9A8-4290-85DC-4742B4FBEDAF}" presName="parTxOnlySpace" presStyleCnt="0"/>
      <dgm:spPr/>
    </dgm:pt>
    <dgm:pt modelId="{4854C3B7-AD22-4911-8C1B-38B681E507E8}" type="pres">
      <dgm:prSet presAssocID="{2106C758-73DC-4F30-B9D7-A391F1352CFD}" presName="parTxOnly" presStyleLbl="node1" presStyleIdx="4" presStyleCnt="12">
        <dgm:presLayoutVars>
          <dgm:chMax val="0"/>
          <dgm:chPref val="0"/>
          <dgm:bulletEnabled val="1"/>
        </dgm:presLayoutVars>
      </dgm:prSet>
      <dgm:spPr/>
      <dgm:t>
        <a:bodyPr/>
        <a:lstStyle/>
        <a:p>
          <a:endParaRPr lang="id-ID"/>
        </a:p>
      </dgm:t>
    </dgm:pt>
    <dgm:pt modelId="{3FDF2CBE-E0CB-4B26-9079-4658436F01CA}" type="pres">
      <dgm:prSet presAssocID="{AAE95186-DDBD-4735-910A-60424F680627}" presName="parTxOnlySpace" presStyleCnt="0"/>
      <dgm:spPr/>
    </dgm:pt>
    <dgm:pt modelId="{6EF76E9D-D45B-4EEC-A7AB-3E1E76427CA7}" type="pres">
      <dgm:prSet presAssocID="{7BBE0C7F-4FF7-4D82-99BD-2AF948AB0B2A}" presName="parTxOnly" presStyleLbl="node1" presStyleIdx="5" presStyleCnt="12">
        <dgm:presLayoutVars>
          <dgm:chMax val="0"/>
          <dgm:chPref val="0"/>
          <dgm:bulletEnabled val="1"/>
        </dgm:presLayoutVars>
      </dgm:prSet>
      <dgm:spPr/>
      <dgm:t>
        <a:bodyPr/>
        <a:lstStyle/>
        <a:p>
          <a:endParaRPr lang="id-ID"/>
        </a:p>
      </dgm:t>
    </dgm:pt>
    <dgm:pt modelId="{07C9B5B7-18E2-49A8-9726-BAB0128929CA}" type="pres">
      <dgm:prSet presAssocID="{574A14F8-95A6-43BB-A0CE-4E46DA7E0432}" presName="parTxOnlySpace" presStyleCnt="0"/>
      <dgm:spPr/>
    </dgm:pt>
    <dgm:pt modelId="{4C8EA7CE-BC4C-43CB-99CA-3C00F4BA531F}" type="pres">
      <dgm:prSet presAssocID="{67658FF3-D534-475B-82CA-8AC49C14C01C}" presName="parTxOnly" presStyleLbl="node1" presStyleIdx="6" presStyleCnt="12">
        <dgm:presLayoutVars>
          <dgm:chMax val="0"/>
          <dgm:chPref val="0"/>
          <dgm:bulletEnabled val="1"/>
        </dgm:presLayoutVars>
      </dgm:prSet>
      <dgm:spPr/>
      <dgm:t>
        <a:bodyPr/>
        <a:lstStyle/>
        <a:p>
          <a:endParaRPr lang="id-ID"/>
        </a:p>
      </dgm:t>
    </dgm:pt>
    <dgm:pt modelId="{6489A1F4-FAF4-436A-8504-9B4487B53566}" type="pres">
      <dgm:prSet presAssocID="{BFA3A5C3-3F9B-4085-B52D-14D7D1107540}" presName="parTxOnlySpace" presStyleCnt="0"/>
      <dgm:spPr/>
    </dgm:pt>
    <dgm:pt modelId="{E84761FF-3FF7-4A55-A587-680A4C5A063D}" type="pres">
      <dgm:prSet presAssocID="{68180A1D-3CA6-4145-85AA-0DB2DB3A3AEA}" presName="parTxOnly" presStyleLbl="node1" presStyleIdx="7" presStyleCnt="12">
        <dgm:presLayoutVars>
          <dgm:chMax val="0"/>
          <dgm:chPref val="0"/>
          <dgm:bulletEnabled val="1"/>
        </dgm:presLayoutVars>
      </dgm:prSet>
      <dgm:spPr/>
      <dgm:t>
        <a:bodyPr/>
        <a:lstStyle/>
        <a:p>
          <a:endParaRPr lang="id-ID"/>
        </a:p>
      </dgm:t>
    </dgm:pt>
    <dgm:pt modelId="{CCBBA774-35B3-40C5-9F86-3BA0EE788299}" type="pres">
      <dgm:prSet presAssocID="{A43BB546-959F-4988-B70E-A92FEB7E6D88}" presName="parTxOnlySpace" presStyleCnt="0"/>
      <dgm:spPr/>
    </dgm:pt>
    <dgm:pt modelId="{305B1846-B1CF-41DE-B89A-29C4A1CD1BED}" type="pres">
      <dgm:prSet presAssocID="{364B7173-FB46-46DB-9693-0F45C651BE2C}" presName="parTxOnly" presStyleLbl="node1" presStyleIdx="8" presStyleCnt="12">
        <dgm:presLayoutVars>
          <dgm:chMax val="0"/>
          <dgm:chPref val="0"/>
          <dgm:bulletEnabled val="1"/>
        </dgm:presLayoutVars>
      </dgm:prSet>
      <dgm:spPr/>
      <dgm:t>
        <a:bodyPr/>
        <a:lstStyle/>
        <a:p>
          <a:endParaRPr lang="id-ID"/>
        </a:p>
      </dgm:t>
    </dgm:pt>
    <dgm:pt modelId="{8F95FFBE-DE3D-40E2-8A21-79DC1A7EC171}" type="pres">
      <dgm:prSet presAssocID="{98D7810F-D467-41BD-97B7-561080C7C31D}" presName="parTxOnlySpace" presStyleCnt="0"/>
      <dgm:spPr/>
    </dgm:pt>
    <dgm:pt modelId="{653340E9-F548-4E1C-A8C5-1F214F58132B}" type="pres">
      <dgm:prSet presAssocID="{7F332EA4-507B-4D1D-9F57-D578AE461B76}" presName="parTxOnly" presStyleLbl="node1" presStyleIdx="9" presStyleCnt="12">
        <dgm:presLayoutVars>
          <dgm:chMax val="0"/>
          <dgm:chPref val="0"/>
          <dgm:bulletEnabled val="1"/>
        </dgm:presLayoutVars>
      </dgm:prSet>
      <dgm:spPr/>
      <dgm:t>
        <a:bodyPr/>
        <a:lstStyle/>
        <a:p>
          <a:endParaRPr lang="id-ID"/>
        </a:p>
      </dgm:t>
    </dgm:pt>
    <dgm:pt modelId="{553D4496-F87F-4577-96D5-66E36175A726}" type="pres">
      <dgm:prSet presAssocID="{C3B472EF-42A4-462A-8F07-860791D04391}" presName="parTxOnlySpace" presStyleCnt="0"/>
      <dgm:spPr/>
    </dgm:pt>
    <dgm:pt modelId="{08187CB3-74A9-496F-8CAD-3FF58844C26C}" type="pres">
      <dgm:prSet presAssocID="{C6454EDF-47B2-4B2C-B6CE-44699AA0DD52}" presName="parTxOnly" presStyleLbl="node1" presStyleIdx="10" presStyleCnt="12">
        <dgm:presLayoutVars>
          <dgm:chMax val="0"/>
          <dgm:chPref val="0"/>
          <dgm:bulletEnabled val="1"/>
        </dgm:presLayoutVars>
      </dgm:prSet>
      <dgm:spPr/>
      <dgm:t>
        <a:bodyPr/>
        <a:lstStyle/>
        <a:p>
          <a:endParaRPr lang="id-ID"/>
        </a:p>
      </dgm:t>
    </dgm:pt>
    <dgm:pt modelId="{41D145B0-F6C1-4EAA-9733-30DAE604CCAB}" type="pres">
      <dgm:prSet presAssocID="{D9EBA0A0-DD63-440C-B142-5089C7B0DCDF}" presName="parTxOnlySpace" presStyleCnt="0"/>
      <dgm:spPr/>
    </dgm:pt>
    <dgm:pt modelId="{3AE973F1-4913-4CF2-BEE2-7CD73A4B5BAD}" type="pres">
      <dgm:prSet presAssocID="{27FC9505-599C-4D59-B0D2-AC91F3DF2F62}" presName="parTxOnly" presStyleLbl="node1" presStyleIdx="11" presStyleCnt="12">
        <dgm:presLayoutVars>
          <dgm:chMax val="0"/>
          <dgm:chPref val="0"/>
          <dgm:bulletEnabled val="1"/>
        </dgm:presLayoutVars>
      </dgm:prSet>
      <dgm:spPr/>
      <dgm:t>
        <a:bodyPr/>
        <a:lstStyle/>
        <a:p>
          <a:endParaRPr lang="id-ID"/>
        </a:p>
      </dgm:t>
    </dgm:pt>
  </dgm:ptLst>
  <dgm:cxnLst>
    <dgm:cxn modelId="{A3345748-EF54-48BB-99D3-7520B9D67B76}" srcId="{AB04B58E-707A-4C05-8EE4-F3A97B7E2228}" destId="{BB6B25E7-5F53-4AFE-974F-1BC5F5937344}" srcOrd="3" destOrd="0" parTransId="{37ACAC41-2B5C-4D99-B256-0DFEED790E4C}" sibTransId="{DD2DE016-F9A8-4290-85DC-4742B4FBEDAF}"/>
    <dgm:cxn modelId="{3D064C8D-2EA3-F244-A495-2C70A1D4063F}" type="presOf" srcId="{7F332EA4-507B-4D1D-9F57-D578AE461B76}" destId="{653340E9-F548-4E1C-A8C5-1F214F58132B}" srcOrd="0" destOrd="0" presId="urn:microsoft.com/office/officeart/2005/8/layout/chevron1"/>
    <dgm:cxn modelId="{E4944B58-E755-4F9C-97C3-385EE6DD5775}" srcId="{AB04B58E-707A-4C05-8EE4-F3A97B7E2228}" destId="{68180A1D-3CA6-4145-85AA-0DB2DB3A3AEA}" srcOrd="7" destOrd="0" parTransId="{DA452CE4-E87E-4C2F-A599-145D29F30915}" sibTransId="{A43BB546-959F-4988-B70E-A92FEB7E6D88}"/>
    <dgm:cxn modelId="{BC537D1D-8C0D-0A44-ABCB-ED79768E4733}" type="presOf" srcId="{68180A1D-3CA6-4145-85AA-0DB2DB3A3AEA}" destId="{E84761FF-3FF7-4A55-A587-680A4C5A063D}" srcOrd="0" destOrd="0" presId="urn:microsoft.com/office/officeart/2005/8/layout/chevron1"/>
    <dgm:cxn modelId="{3771C3F5-D6EA-4AF1-AD16-9223153DBAB7}" srcId="{AB04B58E-707A-4C05-8EE4-F3A97B7E2228}" destId="{364B7173-FB46-46DB-9693-0F45C651BE2C}" srcOrd="8" destOrd="0" parTransId="{117525AC-9621-4753-A35C-AB47B0F42DD3}" sibTransId="{98D7810F-D467-41BD-97B7-561080C7C31D}"/>
    <dgm:cxn modelId="{C4D254F6-B853-455D-9AB1-CC71C7556DC3}" srcId="{AB04B58E-707A-4C05-8EE4-F3A97B7E2228}" destId="{7BBE0C7F-4FF7-4D82-99BD-2AF948AB0B2A}" srcOrd="5" destOrd="0" parTransId="{09B7A721-D0B8-4612-858C-678A2AC6813B}" sibTransId="{574A14F8-95A6-43BB-A0CE-4E46DA7E0432}"/>
    <dgm:cxn modelId="{E5579638-0A1D-DF40-9966-D813DE1DDD91}" type="presOf" srcId="{364B7173-FB46-46DB-9693-0F45C651BE2C}" destId="{305B1846-B1CF-41DE-B89A-29C4A1CD1BED}" srcOrd="0" destOrd="0" presId="urn:microsoft.com/office/officeart/2005/8/layout/chevron1"/>
    <dgm:cxn modelId="{6567C0A4-9A2A-4EC9-8AB9-91A7BB02C461}" srcId="{AB04B58E-707A-4C05-8EE4-F3A97B7E2228}" destId="{2106C758-73DC-4F30-B9D7-A391F1352CFD}" srcOrd="4" destOrd="0" parTransId="{F83E3F50-8028-4394-AA8A-BD90453A3A94}" sibTransId="{AAE95186-DDBD-4735-910A-60424F680627}"/>
    <dgm:cxn modelId="{BB1949F4-E080-45EB-81E4-C0C384DA5685}" srcId="{AB04B58E-707A-4C05-8EE4-F3A97B7E2228}" destId="{28E54DEC-F338-45D4-82FA-5CBB620429B1}" srcOrd="0" destOrd="0" parTransId="{2B9AF188-E731-4A9A-A46E-8AB3A99FC1F1}" sibTransId="{D91D1820-28AC-4A5B-A031-3AA554A98064}"/>
    <dgm:cxn modelId="{65875CB5-C0F9-714A-B1DE-3F20824C4A04}" type="presOf" srcId="{27FC9505-599C-4D59-B0D2-AC91F3DF2F62}" destId="{3AE973F1-4913-4CF2-BEE2-7CD73A4B5BAD}" srcOrd="0" destOrd="0" presId="urn:microsoft.com/office/officeart/2005/8/layout/chevron1"/>
    <dgm:cxn modelId="{80036412-4B99-4F3A-A4B5-E60E8F0EFD58}" srcId="{AB04B58E-707A-4C05-8EE4-F3A97B7E2228}" destId="{10FAC2DE-DFDF-499A-9BE2-0426417895D9}" srcOrd="2" destOrd="0" parTransId="{1143CC3E-3A4F-4C82-A458-A6DEC3A19561}" sibTransId="{3E95A1B4-EDA0-46FA-9C9A-2892AD6BC452}"/>
    <dgm:cxn modelId="{93D35E2A-A873-4321-9019-C319DB968CD4}" srcId="{AB04B58E-707A-4C05-8EE4-F3A97B7E2228}" destId="{7F332EA4-507B-4D1D-9F57-D578AE461B76}" srcOrd="9" destOrd="0" parTransId="{97D94636-959F-4E85-84CF-C5A7B68A62EF}" sibTransId="{C3B472EF-42A4-462A-8F07-860791D04391}"/>
    <dgm:cxn modelId="{BA8B92EA-37D8-49D6-92A3-734D1D2A7165}" srcId="{AB04B58E-707A-4C05-8EE4-F3A97B7E2228}" destId="{B2EDE046-6D24-4E7C-A2ED-E81D01E90407}" srcOrd="1" destOrd="0" parTransId="{0BD096DF-73A0-41BB-93AC-9A9781A72A2B}" sibTransId="{1E88C2C3-B475-416B-9BAF-F8F5B99E38D6}"/>
    <dgm:cxn modelId="{2EE4631B-685D-FA40-B8BA-8631E9719B2C}" type="presOf" srcId="{2106C758-73DC-4F30-B9D7-A391F1352CFD}" destId="{4854C3B7-AD22-4911-8C1B-38B681E507E8}" srcOrd="0" destOrd="0" presId="urn:microsoft.com/office/officeart/2005/8/layout/chevron1"/>
    <dgm:cxn modelId="{87DF79B8-67DF-EE4E-B40E-6894DEF556D2}" type="presOf" srcId="{28E54DEC-F338-45D4-82FA-5CBB620429B1}" destId="{3631EF6C-F975-4A63-BF50-7FEE810B9ABF}" srcOrd="0" destOrd="0" presId="urn:microsoft.com/office/officeart/2005/8/layout/chevron1"/>
    <dgm:cxn modelId="{91EE991E-0D95-2C4B-9895-C1DBF760C49D}" type="presOf" srcId="{C6454EDF-47B2-4B2C-B6CE-44699AA0DD52}" destId="{08187CB3-74A9-496F-8CAD-3FF58844C26C}" srcOrd="0" destOrd="0" presId="urn:microsoft.com/office/officeart/2005/8/layout/chevron1"/>
    <dgm:cxn modelId="{576A5102-E0B3-C948-A58E-AD99A9AFB6AD}" type="presOf" srcId="{10FAC2DE-DFDF-499A-9BE2-0426417895D9}" destId="{2C78502C-4BB7-478C-8954-1A1F31CC83E2}" srcOrd="0" destOrd="0" presId="urn:microsoft.com/office/officeart/2005/8/layout/chevron1"/>
    <dgm:cxn modelId="{703F28AC-0238-4160-B4F6-7497FB2B87BB}" srcId="{AB04B58E-707A-4C05-8EE4-F3A97B7E2228}" destId="{C6454EDF-47B2-4B2C-B6CE-44699AA0DD52}" srcOrd="10" destOrd="0" parTransId="{4E4DABF2-5EA7-4348-8B6A-B9B796C81D1E}" sibTransId="{D9EBA0A0-DD63-440C-B142-5089C7B0DCDF}"/>
    <dgm:cxn modelId="{73F7EEA3-7657-6C40-BA11-EA1FACC64822}" type="presOf" srcId="{BB6B25E7-5F53-4AFE-974F-1BC5F5937344}" destId="{AEEDE03B-6F3D-4739-B17D-A4775FFBF750}" srcOrd="0" destOrd="0" presId="urn:microsoft.com/office/officeart/2005/8/layout/chevron1"/>
    <dgm:cxn modelId="{ECC8A078-BD18-084B-B301-1C2401FADEB2}" type="presOf" srcId="{B2EDE046-6D24-4E7C-A2ED-E81D01E90407}" destId="{266B4AD8-0A56-4479-8F0E-C49B5B0A2695}" srcOrd="0" destOrd="0" presId="urn:microsoft.com/office/officeart/2005/8/layout/chevron1"/>
    <dgm:cxn modelId="{D9A6C704-A5D8-274D-AF8F-D43659013A12}" type="presOf" srcId="{AB04B58E-707A-4C05-8EE4-F3A97B7E2228}" destId="{1950833F-D7BA-477D-B606-9FDA6929AE58}" srcOrd="0" destOrd="0" presId="urn:microsoft.com/office/officeart/2005/8/layout/chevron1"/>
    <dgm:cxn modelId="{91FA0920-75EC-F24D-8A72-1183C4EC8BE1}" type="presOf" srcId="{67658FF3-D534-475B-82CA-8AC49C14C01C}" destId="{4C8EA7CE-BC4C-43CB-99CA-3C00F4BA531F}" srcOrd="0" destOrd="0" presId="urn:microsoft.com/office/officeart/2005/8/layout/chevron1"/>
    <dgm:cxn modelId="{7B17D2A4-5C32-442B-B053-ECC70F9FB8E9}" srcId="{AB04B58E-707A-4C05-8EE4-F3A97B7E2228}" destId="{67658FF3-D534-475B-82CA-8AC49C14C01C}" srcOrd="6" destOrd="0" parTransId="{BBE8C184-C8F9-4408-96D0-7038365CF8C1}" sibTransId="{BFA3A5C3-3F9B-4085-B52D-14D7D1107540}"/>
    <dgm:cxn modelId="{E6AAD041-F883-FE4F-B157-F84F9FEF43B0}" type="presOf" srcId="{7BBE0C7F-4FF7-4D82-99BD-2AF948AB0B2A}" destId="{6EF76E9D-D45B-4EEC-A7AB-3E1E76427CA7}" srcOrd="0" destOrd="0" presId="urn:microsoft.com/office/officeart/2005/8/layout/chevron1"/>
    <dgm:cxn modelId="{30300914-67C0-47ED-87A9-A67F34623C8B}" srcId="{AB04B58E-707A-4C05-8EE4-F3A97B7E2228}" destId="{27FC9505-599C-4D59-B0D2-AC91F3DF2F62}" srcOrd="11" destOrd="0" parTransId="{F59A8916-27B3-450F-A4F3-38382E758B37}" sibTransId="{9D0C34C2-E244-4027-8D2D-D51FBFB80128}"/>
    <dgm:cxn modelId="{7FC3C328-C713-7E4F-9AD1-8AD89E9E0817}" type="presParOf" srcId="{1950833F-D7BA-477D-B606-9FDA6929AE58}" destId="{3631EF6C-F975-4A63-BF50-7FEE810B9ABF}" srcOrd="0" destOrd="0" presId="urn:microsoft.com/office/officeart/2005/8/layout/chevron1"/>
    <dgm:cxn modelId="{452101E8-6B1A-8544-96BF-E9501FF7E56A}" type="presParOf" srcId="{1950833F-D7BA-477D-B606-9FDA6929AE58}" destId="{A6E385E0-4352-40FF-8BA7-52D360E84213}" srcOrd="1" destOrd="0" presId="urn:microsoft.com/office/officeart/2005/8/layout/chevron1"/>
    <dgm:cxn modelId="{0A267E90-2DB3-174E-AF9D-C20E54EA2B2D}" type="presParOf" srcId="{1950833F-D7BA-477D-B606-9FDA6929AE58}" destId="{266B4AD8-0A56-4479-8F0E-C49B5B0A2695}" srcOrd="2" destOrd="0" presId="urn:microsoft.com/office/officeart/2005/8/layout/chevron1"/>
    <dgm:cxn modelId="{9F6C9DFC-7A60-AF42-9CBC-271F459752BB}" type="presParOf" srcId="{1950833F-D7BA-477D-B606-9FDA6929AE58}" destId="{B24FB537-03CA-47B7-9203-10AC2414EF0B}" srcOrd="3" destOrd="0" presId="urn:microsoft.com/office/officeart/2005/8/layout/chevron1"/>
    <dgm:cxn modelId="{75B2F030-DF85-0A45-BA90-883040CA17F7}" type="presParOf" srcId="{1950833F-D7BA-477D-B606-9FDA6929AE58}" destId="{2C78502C-4BB7-478C-8954-1A1F31CC83E2}" srcOrd="4" destOrd="0" presId="urn:microsoft.com/office/officeart/2005/8/layout/chevron1"/>
    <dgm:cxn modelId="{DC419F57-6CE7-C041-878B-A5F15902742E}" type="presParOf" srcId="{1950833F-D7BA-477D-B606-9FDA6929AE58}" destId="{D5B0CAA0-9494-4956-A767-880118C069BC}" srcOrd="5" destOrd="0" presId="urn:microsoft.com/office/officeart/2005/8/layout/chevron1"/>
    <dgm:cxn modelId="{29AFCAFF-14FA-5A4E-BE76-83BF5C22EB99}" type="presParOf" srcId="{1950833F-D7BA-477D-B606-9FDA6929AE58}" destId="{AEEDE03B-6F3D-4739-B17D-A4775FFBF750}" srcOrd="6" destOrd="0" presId="urn:microsoft.com/office/officeart/2005/8/layout/chevron1"/>
    <dgm:cxn modelId="{5C013003-898B-9D46-993C-97E35F2318C4}" type="presParOf" srcId="{1950833F-D7BA-477D-B606-9FDA6929AE58}" destId="{99BE0F9A-FF57-4106-A170-0E818B38A014}" srcOrd="7" destOrd="0" presId="urn:microsoft.com/office/officeart/2005/8/layout/chevron1"/>
    <dgm:cxn modelId="{E25183E1-2846-5944-AC57-E050E1AA7737}" type="presParOf" srcId="{1950833F-D7BA-477D-B606-9FDA6929AE58}" destId="{4854C3B7-AD22-4911-8C1B-38B681E507E8}" srcOrd="8" destOrd="0" presId="urn:microsoft.com/office/officeart/2005/8/layout/chevron1"/>
    <dgm:cxn modelId="{534B3FF4-C6A6-3D4A-A09F-16A9EB9A1353}" type="presParOf" srcId="{1950833F-D7BA-477D-B606-9FDA6929AE58}" destId="{3FDF2CBE-E0CB-4B26-9079-4658436F01CA}" srcOrd="9" destOrd="0" presId="urn:microsoft.com/office/officeart/2005/8/layout/chevron1"/>
    <dgm:cxn modelId="{7FC0E77D-1D66-1643-B937-26EADED674C6}" type="presParOf" srcId="{1950833F-D7BA-477D-B606-9FDA6929AE58}" destId="{6EF76E9D-D45B-4EEC-A7AB-3E1E76427CA7}" srcOrd="10" destOrd="0" presId="urn:microsoft.com/office/officeart/2005/8/layout/chevron1"/>
    <dgm:cxn modelId="{16D53223-6F03-4C47-9831-2BAB5BDAB273}" type="presParOf" srcId="{1950833F-D7BA-477D-B606-9FDA6929AE58}" destId="{07C9B5B7-18E2-49A8-9726-BAB0128929CA}" srcOrd="11" destOrd="0" presId="urn:microsoft.com/office/officeart/2005/8/layout/chevron1"/>
    <dgm:cxn modelId="{8561719B-212D-D541-AFD2-A370771C7FEB}" type="presParOf" srcId="{1950833F-D7BA-477D-B606-9FDA6929AE58}" destId="{4C8EA7CE-BC4C-43CB-99CA-3C00F4BA531F}" srcOrd="12" destOrd="0" presId="urn:microsoft.com/office/officeart/2005/8/layout/chevron1"/>
    <dgm:cxn modelId="{3B1D6FDE-A010-4E47-86B3-741DF4D3F9F3}" type="presParOf" srcId="{1950833F-D7BA-477D-B606-9FDA6929AE58}" destId="{6489A1F4-FAF4-436A-8504-9B4487B53566}" srcOrd="13" destOrd="0" presId="urn:microsoft.com/office/officeart/2005/8/layout/chevron1"/>
    <dgm:cxn modelId="{9BE1EAAF-4AD7-8D40-8360-CDD143ACA661}" type="presParOf" srcId="{1950833F-D7BA-477D-B606-9FDA6929AE58}" destId="{E84761FF-3FF7-4A55-A587-680A4C5A063D}" srcOrd="14" destOrd="0" presId="urn:microsoft.com/office/officeart/2005/8/layout/chevron1"/>
    <dgm:cxn modelId="{608602A3-E9BB-4247-86B8-E8FE2611EE1E}" type="presParOf" srcId="{1950833F-D7BA-477D-B606-9FDA6929AE58}" destId="{CCBBA774-35B3-40C5-9F86-3BA0EE788299}" srcOrd="15" destOrd="0" presId="urn:microsoft.com/office/officeart/2005/8/layout/chevron1"/>
    <dgm:cxn modelId="{B1A65940-F680-FB41-9419-CEE58156470B}" type="presParOf" srcId="{1950833F-D7BA-477D-B606-9FDA6929AE58}" destId="{305B1846-B1CF-41DE-B89A-29C4A1CD1BED}" srcOrd="16" destOrd="0" presId="urn:microsoft.com/office/officeart/2005/8/layout/chevron1"/>
    <dgm:cxn modelId="{90C08B89-8D8D-BF49-8A61-CF6F898E483A}" type="presParOf" srcId="{1950833F-D7BA-477D-B606-9FDA6929AE58}" destId="{8F95FFBE-DE3D-40E2-8A21-79DC1A7EC171}" srcOrd="17" destOrd="0" presId="urn:microsoft.com/office/officeart/2005/8/layout/chevron1"/>
    <dgm:cxn modelId="{F4531AAC-48C0-5742-A512-B7F8E08B86B5}" type="presParOf" srcId="{1950833F-D7BA-477D-B606-9FDA6929AE58}" destId="{653340E9-F548-4E1C-A8C5-1F214F58132B}" srcOrd="18" destOrd="0" presId="urn:microsoft.com/office/officeart/2005/8/layout/chevron1"/>
    <dgm:cxn modelId="{1A34AA53-9899-4E4A-82DE-83626451D22F}" type="presParOf" srcId="{1950833F-D7BA-477D-B606-9FDA6929AE58}" destId="{553D4496-F87F-4577-96D5-66E36175A726}" srcOrd="19" destOrd="0" presId="urn:microsoft.com/office/officeart/2005/8/layout/chevron1"/>
    <dgm:cxn modelId="{D1113C9B-EAE8-5945-96CB-4B865DA258B6}" type="presParOf" srcId="{1950833F-D7BA-477D-B606-9FDA6929AE58}" destId="{08187CB3-74A9-496F-8CAD-3FF58844C26C}" srcOrd="20" destOrd="0" presId="urn:microsoft.com/office/officeart/2005/8/layout/chevron1"/>
    <dgm:cxn modelId="{4A698343-40CA-5647-ABA0-AC50793BAD78}" type="presParOf" srcId="{1950833F-D7BA-477D-B606-9FDA6929AE58}" destId="{41D145B0-F6C1-4EAA-9733-30DAE604CCAB}" srcOrd="21" destOrd="0" presId="urn:microsoft.com/office/officeart/2005/8/layout/chevron1"/>
    <dgm:cxn modelId="{12184342-FE70-A841-B318-6EFED89DAFB0}" type="presParOf" srcId="{1950833F-D7BA-477D-B606-9FDA6929AE58}" destId="{3AE973F1-4913-4CF2-BEE2-7CD73A4B5BAD}" srcOrd="2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8408A5-B775-44FC-AE75-0C86198F1F7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d-ID"/>
        </a:p>
      </dgm:t>
    </dgm:pt>
    <dgm:pt modelId="{D4CB6295-E186-42DC-B458-3F60F4534F7C}">
      <dgm:prSet phldrT="[Text]" custT="1"/>
      <dgm:spPr/>
      <dgm:t>
        <a:bodyPr/>
        <a:lstStyle/>
        <a:p>
          <a:r>
            <a:rPr lang="id-ID" sz="2000" dirty="0" smtClean="0"/>
            <a:t>1. Apakah cara/pendekatan-nya berbeda?</a:t>
          </a:r>
          <a:endParaRPr lang="id-ID" sz="2000" dirty="0"/>
        </a:p>
      </dgm:t>
    </dgm:pt>
    <dgm:pt modelId="{A1F9253C-D764-4489-AA9B-0AEBCE0D0075}" type="parTrans" cxnId="{9347D96A-245F-41DB-BEF5-3B3AB0396DB1}">
      <dgm:prSet/>
      <dgm:spPr/>
      <dgm:t>
        <a:bodyPr/>
        <a:lstStyle/>
        <a:p>
          <a:endParaRPr lang="id-ID"/>
        </a:p>
      </dgm:t>
    </dgm:pt>
    <dgm:pt modelId="{9F467576-1274-4A81-B54E-E94BFD0C95E9}" type="sibTrans" cxnId="{9347D96A-245F-41DB-BEF5-3B3AB0396DB1}">
      <dgm:prSet/>
      <dgm:spPr/>
      <dgm:t>
        <a:bodyPr/>
        <a:lstStyle/>
        <a:p>
          <a:endParaRPr lang="id-ID"/>
        </a:p>
      </dgm:t>
    </dgm:pt>
    <dgm:pt modelId="{4851E1F6-AADE-44D1-B1B5-4EF1D68AC851}">
      <dgm:prSet phldrT="[Text]" custT="1"/>
      <dgm:spPr/>
      <dgm:t>
        <a:bodyPr/>
        <a:lstStyle/>
        <a:p>
          <a:r>
            <a:rPr lang="id-ID" sz="2000" dirty="0" smtClean="0"/>
            <a:t>3. Apakah ada pengembangan dari cara/inisiatif lama?</a:t>
          </a:r>
          <a:endParaRPr lang="id-ID" sz="2000" dirty="0"/>
        </a:p>
      </dgm:t>
    </dgm:pt>
    <dgm:pt modelId="{A8C60CB8-80B4-4855-9B69-82C6D455E858}" type="parTrans" cxnId="{51B2BE2D-2E84-4DE7-999C-699E1EA10891}">
      <dgm:prSet/>
      <dgm:spPr/>
      <dgm:t>
        <a:bodyPr/>
        <a:lstStyle/>
        <a:p>
          <a:endParaRPr lang="id-ID"/>
        </a:p>
      </dgm:t>
    </dgm:pt>
    <dgm:pt modelId="{2ED33852-3486-4DA3-810F-4055EFD64148}" type="sibTrans" cxnId="{51B2BE2D-2E84-4DE7-999C-699E1EA10891}">
      <dgm:prSet/>
      <dgm:spPr/>
      <dgm:t>
        <a:bodyPr/>
        <a:lstStyle/>
        <a:p>
          <a:endParaRPr lang="id-ID"/>
        </a:p>
      </dgm:t>
    </dgm:pt>
    <dgm:pt modelId="{A0E52C9B-A870-4228-9D1C-D7FADB91A6D0}">
      <dgm:prSet phldrT="[Text]" custT="1"/>
      <dgm:spPr/>
      <dgm:t>
        <a:bodyPr/>
        <a:lstStyle/>
        <a:p>
          <a:r>
            <a:rPr lang="id-ID" sz="1800" dirty="0" smtClean="0"/>
            <a:t>4. Apakah dilatarbelakangi untuk menjawab masalah/ tantangan?</a:t>
          </a:r>
          <a:endParaRPr lang="id-ID" sz="1800" dirty="0"/>
        </a:p>
      </dgm:t>
    </dgm:pt>
    <dgm:pt modelId="{BF6D1B4F-B3B3-4622-8196-68C811E31B8D}" type="parTrans" cxnId="{58E62684-C955-4F36-B85A-A45B49CFC0FE}">
      <dgm:prSet/>
      <dgm:spPr/>
      <dgm:t>
        <a:bodyPr/>
        <a:lstStyle/>
        <a:p>
          <a:endParaRPr lang="id-ID"/>
        </a:p>
      </dgm:t>
    </dgm:pt>
    <dgm:pt modelId="{55A67B0F-6C38-484B-AF1E-5F37045AD803}" type="sibTrans" cxnId="{58E62684-C955-4F36-B85A-A45B49CFC0FE}">
      <dgm:prSet/>
      <dgm:spPr/>
      <dgm:t>
        <a:bodyPr/>
        <a:lstStyle/>
        <a:p>
          <a:endParaRPr lang="id-ID"/>
        </a:p>
      </dgm:t>
    </dgm:pt>
    <dgm:pt modelId="{2D7211AF-8334-48B9-BF6F-9BF7AEE84467}">
      <dgm:prSet phldrT="[Text]"/>
      <dgm:spPr>
        <a:solidFill>
          <a:srgbClr val="FFC000"/>
        </a:solidFill>
      </dgm:spPr>
      <dgm:t>
        <a:bodyPr/>
        <a:lstStyle/>
        <a:p>
          <a:r>
            <a:rPr lang="id-ID" dirty="0" smtClean="0"/>
            <a:t>Lanjut</a:t>
          </a:r>
          <a:endParaRPr lang="id-ID" dirty="0"/>
        </a:p>
      </dgm:t>
    </dgm:pt>
    <dgm:pt modelId="{237E810D-0582-43DD-9287-22CA11C69C29}" type="parTrans" cxnId="{741EAA09-EAAE-4BE7-A4E9-D20FCC24155E}">
      <dgm:prSet/>
      <dgm:spPr/>
      <dgm:t>
        <a:bodyPr/>
        <a:lstStyle/>
        <a:p>
          <a:endParaRPr lang="id-ID"/>
        </a:p>
      </dgm:t>
    </dgm:pt>
    <dgm:pt modelId="{3FE746B5-E698-4FB5-952A-7DB74BC5208E}" type="sibTrans" cxnId="{741EAA09-EAAE-4BE7-A4E9-D20FCC24155E}">
      <dgm:prSet/>
      <dgm:spPr/>
      <dgm:t>
        <a:bodyPr/>
        <a:lstStyle/>
        <a:p>
          <a:endParaRPr lang="id-ID"/>
        </a:p>
      </dgm:t>
    </dgm:pt>
    <dgm:pt modelId="{138142CD-068D-4B0C-BEB4-A2107D7F9EC6}">
      <dgm:prSet phldrT="[Text]"/>
      <dgm:spPr>
        <a:solidFill>
          <a:srgbClr val="FFC000"/>
        </a:solidFill>
      </dgm:spPr>
      <dgm:t>
        <a:bodyPr/>
        <a:lstStyle/>
        <a:p>
          <a:r>
            <a:rPr lang="id-ID" dirty="0" smtClean="0"/>
            <a:t>Lanjut </a:t>
          </a:r>
          <a:endParaRPr lang="id-ID" dirty="0"/>
        </a:p>
      </dgm:t>
    </dgm:pt>
    <dgm:pt modelId="{F5691D98-A60D-484B-88CD-9619C0069257}" type="parTrans" cxnId="{B4D3EF6A-6D46-426C-94A2-FEE64603D388}">
      <dgm:prSet/>
      <dgm:spPr/>
      <dgm:t>
        <a:bodyPr/>
        <a:lstStyle/>
        <a:p>
          <a:endParaRPr lang="id-ID"/>
        </a:p>
      </dgm:t>
    </dgm:pt>
    <dgm:pt modelId="{965455F0-D7A0-4B2E-A381-3F4DED014C64}" type="sibTrans" cxnId="{B4D3EF6A-6D46-426C-94A2-FEE64603D388}">
      <dgm:prSet/>
      <dgm:spPr/>
      <dgm:t>
        <a:bodyPr/>
        <a:lstStyle/>
        <a:p>
          <a:endParaRPr lang="id-ID"/>
        </a:p>
      </dgm:t>
    </dgm:pt>
    <dgm:pt modelId="{FA732B89-C9D2-440F-AE22-F91B0B22929D}">
      <dgm:prSet phldrT="[Text]" custT="1"/>
      <dgm:spPr/>
      <dgm:t>
        <a:bodyPr/>
        <a:lstStyle/>
        <a:p>
          <a:r>
            <a:rPr lang="id-ID" sz="2000" dirty="0" smtClean="0"/>
            <a:t>5. Apakah terbukti berhasil/ lebih baik?</a:t>
          </a:r>
          <a:endParaRPr lang="id-ID" sz="2000" dirty="0"/>
        </a:p>
      </dgm:t>
    </dgm:pt>
    <dgm:pt modelId="{E07F7551-5ED7-475D-886F-97726C4180DC}" type="parTrans" cxnId="{0926E8AF-8DC3-4C03-BE2D-FE7131915BE1}">
      <dgm:prSet/>
      <dgm:spPr/>
      <dgm:t>
        <a:bodyPr/>
        <a:lstStyle/>
        <a:p>
          <a:endParaRPr lang="id-ID"/>
        </a:p>
      </dgm:t>
    </dgm:pt>
    <dgm:pt modelId="{5040692D-074A-4E48-8B0A-E0556462F20C}" type="sibTrans" cxnId="{0926E8AF-8DC3-4C03-BE2D-FE7131915BE1}">
      <dgm:prSet/>
      <dgm:spPr/>
      <dgm:t>
        <a:bodyPr/>
        <a:lstStyle/>
        <a:p>
          <a:endParaRPr lang="id-ID"/>
        </a:p>
      </dgm:t>
    </dgm:pt>
    <dgm:pt modelId="{FD8BFA13-644F-45C2-854B-EBF0FBBF8B09}">
      <dgm:prSet phldrT="[Text]"/>
      <dgm:spPr>
        <a:solidFill>
          <a:srgbClr val="FF0000"/>
        </a:solidFill>
      </dgm:spPr>
      <dgm:t>
        <a:bodyPr/>
        <a:lstStyle/>
        <a:p>
          <a:r>
            <a:rPr lang="id-ID" dirty="0" smtClean="0"/>
            <a:t>Gugur* </a:t>
          </a:r>
          <a:endParaRPr lang="id-ID" dirty="0"/>
        </a:p>
      </dgm:t>
    </dgm:pt>
    <dgm:pt modelId="{0D70C89A-826E-4047-AF3F-E5EB7C4066C5}" type="parTrans" cxnId="{739BC446-D072-45AC-8253-1E452E63F288}">
      <dgm:prSet/>
      <dgm:spPr/>
      <dgm:t>
        <a:bodyPr/>
        <a:lstStyle/>
        <a:p>
          <a:endParaRPr lang="id-ID"/>
        </a:p>
      </dgm:t>
    </dgm:pt>
    <dgm:pt modelId="{36C5905C-CFDB-41C5-9351-F80B72EC8700}" type="sibTrans" cxnId="{739BC446-D072-45AC-8253-1E452E63F288}">
      <dgm:prSet/>
      <dgm:spPr/>
      <dgm:t>
        <a:bodyPr/>
        <a:lstStyle/>
        <a:p>
          <a:endParaRPr lang="id-ID"/>
        </a:p>
      </dgm:t>
    </dgm:pt>
    <dgm:pt modelId="{B779DAA5-12FB-440D-8CC7-C1C3FFC07A3A}">
      <dgm:prSet phldrT="[Text]" custT="1"/>
      <dgm:spPr/>
      <dgm:t>
        <a:bodyPr/>
        <a:lstStyle/>
        <a:p>
          <a:r>
            <a:rPr lang="id-ID" sz="2000" dirty="0" smtClean="0"/>
            <a:t>6. Apakah ada manfaat sosial dan/atau ekonomi?</a:t>
          </a:r>
          <a:endParaRPr lang="id-ID" sz="2000" dirty="0"/>
        </a:p>
      </dgm:t>
    </dgm:pt>
    <dgm:pt modelId="{5F93A15D-6758-48FF-8884-BC674FABE928}" type="parTrans" cxnId="{83EB61BA-41BB-4E79-AD22-361D413F2BC0}">
      <dgm:prSet/>
      <dgm:spPr/>
      <dgm:t>
        <a:bodyPr/>
        <a:lstStyle/>
        <a:p>
          <a:endParaRPr lang="id-ID"/>
        </a:p>
      </dgm:t>
    </dgm:pt>
    <dgm:pt modelId="{86097A45-7FDD-4788-BE46-E32612E35CA9}" type="sibTrans" cxnId="{83EB61BA-41BB-4E79-AD22-361D413F2BC0}">
      <dgm:prSet/>
      <dgm:spPr/>
      <dgm:t>
        <a:bodyPr/>
        <a:lstStyle/>
        <a:p>
          <a:endParaRPr lang="id-ID"/>
        </a:p>
      </dgm:t>
    </dgm:pt>
    <dgm:pt modelId="{2C3CD056-44B7-4EC3-9DBE-36EE5BD1548A}">
      <dgm:prSet phldrT="[Text]"/>
      <dgm:spPr>
        <a:solidFill>
          <a:srgbClr val="FF0000"/>
        </a:solidFill>
      </dgm:spPr>
      <dgm:t>
        <a:bodyPr/>
        <a:lstStyle/>
        <a:p>
          <a:r>
            <a:rPr lang="id-ID" dirty="0" smtClean="0"/>
            <a:t>Gugur* </a:t>
          </a:r>
          <a:endParaRPr lang="id-ID" dirty="0"/>
        </a:p>
      </dgm:t>
    </dgm:pt>
    <dgm:pt modelId="{9AAE16A1-327A-433F-8908-2087B3B0CFF5}" type="parTrans" cxnId="{3E0935CF-59F7-4FDB-A360-B03325678D70}">
      <dgm:prSet/>
      <dgm:spPr/>
      <dgm:t>
        <a:bodyPr/>
        <a:lstStyle/>
        <a:p>
          <a:endParaRPr lang="id-ID"/>
        </a:p>
      </dgm:t>
    </dgm:pt>
    <dgm:pt modelId="{53349514-0A62-459D-AFD7-EC6724212A24}" type="sibTrans" cxnId="{3E0935CF-59F7-4FDB-A360-B03325678D70}">
      <dgm:prSet/>
      <dgm:spPr/>
      <dgm:t>
        <a:bodyPr/>
        <a:lstStyle/>
        <a:p>
          <a:endParaRPr lang="id-ID"/>
        </a:p>
      </dgm:t>
    </dgm:pt>
    <dgm:pt modelId="{03B60785-06D2-4C68-8652-5B8ED5369968}">
      <dgm:prSet phldrT="[Text]" custT="1"/>
      <dgm:spPr/>
      <dgm:t>
        <a:bodyPr/>
        <a:lstStyle/>
        <a:p>
          <a:r>
            <a:rPr lang="id-ID" sz="2000" dirty="0" smtClean="0"/>
            <a:t>7. Apakah berpotensi untuk direplikasi? </a:t>
          </a:r>
          <a:endParaRPr lang="id-ID" sz="2000" dirty="0"/>
        </a:p>
      </dgm:t>
    </dgm:pt>
    <dgm:pt modelId="{0AA5386F-268D-46CA-BF1F-45C02DDB475B}" type="parTrans" cxnId="{7CF35300-8911-417A-8C55-8C653DB7A295}">
      <dgm:prSet/>
      <dgm:spPr/>
      <dgm:t>
        <a:bodyPr/>
        <a:lstStyle/>
        <a:p>
          <a:endParaRPr lang="id-ID"/>
        </a:p>
      </dgm:t>
    </dgm:pt>
    <dgm:pt modelId="{3E783730-A3C4-4A22-9D00-DA42C51EDF91}" type="sibTrans" cxnId="{7CF35300-8911-417A-8C55-8C653DB7A295}">
      <dgm:prSet/>
      <dgm:spPr/>
      <dgm:t>
        <a:bodyPr/>
        <a:lstStyle/>
        <a:p>
          <a:endParaRPr lang="id-ID"/>
        </a:p>
      </dgm:t>
    </dgm:pt>
    <dgm:pt modelId="{7FFDC1CA-590B-45CD-95B8-DA2F8B10F62F}">
      <dgm:prSet phldrT="[Text]"/>
      <dgm:spPr>
        <a:solidFill>
          <a:srgbClr val="FF0000"/>
        </a:solidFill>
      </dgm:spPr>
      <dgm:t>
        <a:bodyPr/>
        <a:lstStyle/>
        <a:p>
          <a:r>
            <a:rPr lang="id-ID" dirty="0" smtClean="0"/>
            <a:t>Gugur* </a:t>
          </a:r>
          <a:endParaRPr lang="id-ID" dirty="0"/>
        </a:p>
      </dgm:t>
    </dgm:pt>
    <dgm:pt modelId="{77AD73BF-7416-42B5-A6CD-52706D94FD72}" type="parTrans" cxnId="{53559F67-72A7-4F26-8F27-6E3E3B778B16}">
      <dgm:prSet/>
      <dgm:spPr/>
      <dgm:t>
        <a:bodyPr/>
        <a:lstStyle/>
        <a:p>
          <a:endParaRPr lang="id-ID"/>
        </a:p>
      </dgm:t>
    </dgm:pt>
    <dgm:pt modelId="{4BC3A0E4-0B2F-46BA-A7BB-743ED1F01929}" type="sibTrans" cxnId="{53559F67-72A7-4F26-8F27-6E3E3B778B16}">
      <dgm:prSet/>
      <dgm:spPr/>
      <dgm:t>
        <a:bodyPr/>
        <a:lstStyle/>
        <a:p>
          <a:endParaRPr lang="id-ID"/>
        </a:p>
      </dgm:t>
    </dgm:pt>
    <dgm:pt modelId="{B6172C50-7F14-4EDC-AB20-AF941C67C3BE}">
      <dgm:prSet phldrT="[Text]" custT="1"/>
      <dgm:spPr/>
      <dgm:t>
        <a:bodyPr/>
        <a:lstStyle/>
        <a:p>
          <a:r>
            <a:rPr lang="id-ID" sz="2000" dirty="0" smtClean="0"/>
            <a:t>8. Inovatif (layak di-capture) </a:t>
          </a:r>
          <a:endParaRPr lang="id-ID" sz="2000" dirty="0"/>
        </a:p>
      </dgm:t>
    </dgm:pt>
    <dgm:pt modelId="{734D2FC7-38EB-4D30-ABEA-EB940D0F605F}" type="parTrans" cxnId="{ACBB62C3-9BCB-476C-9287-31D5EC91D9C3}">
      <dgm:prSet/>
      <dgm:spPr/>
      <dgm:t>
        <a:bodyPr/>
        <a:lstStyle/>
        <a:p>
          <a:endParaRPr lang="id-ID"/>
        </a:p>
      </dgm:t>
    </dgm:pt>
    <dgm:pt modelId="{707715C0-92CB-4A5C-8C20-CED20557A3F0}" type="sibTrans" cxnId="{ACBB62C3-9BCB-476C-9287-31D5EC91D9C3}">
      <dgm:prSet/>
      <dgm:spPr/>
      <dgm:t>
        <a:bodyPr/>
        <a:lstStyle/>
        <a:p>
          <a:endParaRPr lang="id-ID"/>
        </a:p>
      </dgm:t>
    </dgm:pt>
    <dgm:pt modelId="{3E3E5BCB-8EAF-42BE-BB83-F8C663D24B00}">
      <dgm:prSet phldrT="[Text]"/>
      <dgm:spPr>
        <a:solidFill>
          <a:srgbClr val="FF0000"/>
        </a:solidFill>
      </dgm:spPr>
      <dgm:t>
        <a:bodyPr/>
        <a:lstStyle/>
        <a:p>
          <a:r>
            <a:rPr lang="id-ID" dirty="0" smtClean="0"/>
            <a:t>Gugur* </a:t>
          </a:r>
          <a:endParaRPr lang="id-ID" dirty="0"/>
        </a:p>
      </dgm:t>
    </dgm:pt>
    <dgm:pt modelId="{3864572F-8FEA-4EB5-BD46-560D95DF8647}" type="parTrans" cxnId="{44A6F380-5DA6-46F4-9486-C9FADD444262}">
      <dgm:prSet/>
      <dgm:spPr/>
      <dgm:t>
        <a:bodyPr/>
        <a:lstStyle/>
        <a:p>
          <a:endParaRPr lang="id-ID"/>
        </a:p>
      </dgm:t>
    </dgm:pt>
    <dgm:pt modelId="{893D5B76-0630-496A-B95C-5CF770BB9847}" type="sibTrans" cxnId="{44A6F380-5DA6-46F4-9486-C9FADD444262}">
      <dgm:prSet/>
      <dgm:spPr/>
      <dgm:t>
        <a:bodyPr/>
        <a:lstStyle/>
        <a:p>
          <a:endParaRPr lang="id-ID"/>
        </a:p>
      </dgm:t>
    </dgm:pt>
    <dgm:pt modelId="{56937036-A7B1-4E54-B10F-BD22AF917E7E}">
      <dgm:prSet phldrT="[Text]" custT="1"/>
      <dgm:spPr/>
      <dgm:t>
        <a:bodyPr/>
        <a:lstStyle/>
        <a:p>
          <a:r>
            <a:rPr lang="id-ID" sz="2000" dirty="0" smtClean="0"/>
            <a:t>2. Apakah inisiatifnya berasal dari warga/ desa?</a:t>
          </a:r>
          <a:endParaRPr lang="id-ID" sz="2000" dirty="0"/>
        </a:p>
      </dgm:t>
    </dgm:pt>
    <dgm:pt modelId="{5FACCB2B-9351-446F-8FAA-62CD1A42007D}" type="parTrans" cxnId="{9275ACE4-380A-456A-95FC-4C91BC68423E}">
      <dgm:prSet/>
      <dgm:spPr/>
      <dgm:t>
        <a:bodyPr/>
        <a:lstStyle/>
        <a:p>
          <a:endParaRPr lang="id-ID"/>
        </a:p>
      </dgm:t>
    </dgm:pt>
    <dgm:pt modelId="{B9FD3EC3-0F64-4EE8-A5FA-3D25B2698CCD}" type="sibTrans" cxnId="{9275ACE4-380A-456A-95FC-4C91BC68423E}">
      <dgm:prSet/>
      <dgm:spPr/>
      <dgm:t>
        <a:bodyPr/>
        <a:lstStyle/>
        <a:p>
          <a:endParaRPr lang="id-ID"/>
        </a:p>
      </dgm:t>
    </dgm:pt>
    <dgm:pt modelId="{86917A64-4505-481A-B6E4-C47D0C4362E1}">
      <dgm:prSet phldrT="[Text]" custT="1"/>
      <dgm:spPr>
        <a:solidFill>
          <a:srgbClr val="FF0000"/>
        </a:solidFill>
      </dgm:spPr>
      <dgm:t>
        <a:bodyPr/>
        <a:lstStyle/>
        <a:p>
          <a:r>
            <a:rPr lang="id-ID" sz="1300" dirty="0" smtClean="0"/>
            <a:t>Gugur*</a:t>
          </a:r>
          <a:endParaRPr lang="id-ID" sz="1300" dirty="0"/>
        </a:p>
      </dgm:t>
    </dgm:pt>
    <dgm:pt modelId="{60E26474-FCC8-41F4-9244-CBC27EBD5CE1}" type="parTrans" cxnId="{B9EE9EB1-9967-49F2-A432-53751DF22AA7}">
      <dgm:prSet/>
      <dgm:spPr/>
      <dgm:t>
        <a:bodyPr/>
        <a:lstStyle/>
        <a:p>
          <a:endParaRPr lang="id-ID"/>
        </a:p>
      </dgm:t>
    </dgm:pt>
    <dgm:pt modelId="{5246DB12-EA6A-4644-8546-17A3CD0262F2}" type="sibTrans" cxnId="{B9EE9EB1-9967-49F2-A432-53751DF22AA7}">
      <dgm:prSet/>
      <dgm:spPr/>
      <dgm:t>
        <a:bodyPr/>
        <a:lstStyle/>
        <a:p>
          <a:endParaRPr lang="id-ID"/>
        </a:p>
      </dgm:t>
    </dgm:pt>
    <dgm:pt modelId="{58CCA65D-5116-4DB7-8830-0FBB9770950D}" type="pres">
      <dgm:prSet presAssocID="{368408A5-B775-44FC-AE75-0C86198F1F71}" presName="mainComposite" presStyleCnt="0">
        <dgm:presLayoutVars>
          <dgm:chPref val="1"/>
          <dgm:dir/>
          <dgm:animOne val="branch"/>
          <dgm:animLvl val="lvl"/>
          <dgm:resizeHandles val="exact"/>
        </dgm:presLayoutVars>
      </dgm:prSet>
      <dgm:spPr/>
      <dgm:t>
        <a:bodyPr/>
        <a:lstStyle/>
        <a:p>
          <a:endParaRPr lang="id-ID"/>
        </a:p>
      </dgm:t>
    </dgm:pt>
    <dgm:pt modelId="{190E4ED2-A438-49D2-AAA5-814448334CC2}" type="pres">
      <dgm:prSet presAssocID="{368408A5-B775-44FC-AE75-0C86198F1F71}" presName="hierFlow" presStyleCnt="0"/>
      <dgm:spPr/>
    </dgm:pt>
    <dgm:pt modelId="{06799B2D-9DCF-4EF3-B0D2-760E3069B889}" type="pres">
      <dgm:prSet presAssocID="{368408A5-B775-44FC-AE75-0C86198F1F71}" presName="hierChild1" presStyleCnt="0">
        <dgm:presLayoutVars>
          <dgm:chPref val="1"/>
          <dgm:animOne val="branch"/>
          <dgm:animLvl val="lvl"/>
        </dgm:presLayoutVars>
      </dgm:prSet>
      <dgm:spPr/>
    </dgm:pt>
    <dgm:pt modelId="{6CF752EB-6365-4C84-B857-92D3006A7997}" type="pres">
      <dgm:prSet presAssocID="{D4CB6295-E186-42DC-B458-3F60F4534F7C}" presName="Name14" presStyleCnt="0"/>
      <dgm:spPr/>
    </dgm:pt>
    <dgm:pt modelId="{0FE51433-ED19-4A42-88F6-2B84040E4F01}" type="pres">
      <dgm:prSet presAssocID="{D4CB6295-E186-42DC-B458-3F60F4534F7C}" presName="level1Shape" presStyleLbl="node0" presStyleIdx="0" presStyleCnt="1" custScaleX="789714">
        <dgm:presLayoutVars>
          <dgm:chPref val="3"/>
        </dgm:presLayoutVars>
      </dgm:prSet>
      <dgm:spPr/>
      <dgm:t>
        <a:bodyPr/>
        <a:lstStyle/>
        <a:p>
          <a:endParaRPr lang="id-ID"/>
        </a:p>
      </dgm:t>
    </dgm:pt>
    <dgm:pt modelId="{DE3B39D3-C138-4B5C-A070-EB3B75C09FCB}" type="pres">
      <dgm:prSet presAssocID="{D4CB6295-E186-42DC-B458-3F60F4534F7C}" presName="hierChild2" presStyleCnt="0"/>
      <dgm:spPr/>
    </dgm:pt>
    <dgm:pt modelId="{E218B33E-6984-48A2-BC5D-0B81207C6F11}" type="pres">
      <dgm:prSet presAssocID="{5FACCB2B-9351-446F-8FAA-62CD1A42007D}" presName="Name19" presStyleLbl="parChTrans1D2" presStyleIdx="0" presStyleCnt="2"/>
      <dgm:spPr/>
      <dgm:t>
        <a:bodyPr/>
        <a:lstStyle/>
        <a:p>
          <a:endParaRPr lang="id-ID"/>
        </a:p>
      </dgm:t>
    </dgm:pt>
    <dgm:pt modelId="{CA447781-6EEF-42FB-B385-2EE33C8C933D}" type="pres">
      <dgm:prSet presAssocID="{56937036-A7B1-4E54-B10F-BD22AF917E7E}" presName="Name21" presStyleCnt="0"/>
      <dgm:spPr/>
    </dgm:pt>
    <dgm:pt modelId="{F310EB6F-C1F8-4964-9A4C-006AEA15B940}" type="pres">
      <dgm:prSet presAssocID="{56937036-A7B1-4E54-B10F-BD22AF917E7E}" presName="level2Shape" presStyleLbl="node2" presStyleIdx="0" presStyleCnt="2" custScaleX="841219"/>
      <dgm:spPr/>
      <dgm:t>
        <a:bodyPr/>
        <a:lstStyle/>
        <a:p>
          <a:endParaRPr lang="id-ID"/>
        </a:p>
      </dgm:t>
    </dgm:pt>
    <dgm:pt modelId="{A5B4C4FC-0490-4F03-A84F-B792A5930B5C}" type="pres">
      <dgm:prSet presAssocID="{56937036-A7B1-4E54-B10F-BD22AF917E7E}" presName="hierChild3" presStyleCnt="0"/>
      <dgm:spPr/>
    </dgm:pt>
    <dgm:pt modelId="{8256C81F-D50B-4450-A4EE-30A3D66AED2C}" type="pres">
      <dgm:prSet presAssocID="{A8C60CB8-80B4-4855-9B69-82C6D455E858}" presName="Name19" presStyleLbl="parChTrans1D3" presStyleIdx="0" presStyleCnt="2"/>
      <dgm:spPr/>
      <dgm:t>
        <a:bodyPr/>
        <a:lstStyle/>
        <a:p>
          <a:endParaRPr lang="id-ID"/>
        </a:p>
      </dgm:t>
    </dgm:pt>
    <dgm:pt modelId="{5C8E2B5B-69B0-4236-A6BE-3810F11265A3}" type="pres">
      <dgm:prSet presAssocID="{4851E1F6-AADE-44D1-B1B5-4EF1D68AC851}" presName="Name21" presStyleCnt="0"/>
      <dgm:spPr/>
    </dgm:pt>
    <dgm:pt modelId="{3E971890-6BCB-4912-8D69-77ADBCEF2D94}" type="pres">
      <dgm:prSet presAssocID="{4851E1F6-AADE-44D1-B1B5-4EF1D68AC851}" presName="level2Shape" presStyleLbl="node3" presStyleIdx="0" presStyleCnt="2" custScaleX="918406" custLinFactNeighborX="-24474"/>
      <dgm:spPr/>
      <dgm:t>
        <a:bodyPr/>
        <a:lstStyle/>
        <a:p>
          <a:endParaRPr lang="id-ID"/>
        </a:p>
      </dgm:t>
    </dgm:pt>
    <dgm:pt modelId="{0A14DF0A-1F3B-489D-85AB-38601BF09DE3}" type="pres">
      <dgm:prSet presAssocID="{4851E1F6-AADE-44D1-B1B5-4EF1D68AC851}" presName="hierChild3" presStyleCnt="0"/>
      <dgm:spPr/>
    </dgm:pt>
    <dgm:pt modelId="{2614E509-F2B9-4141-871C-CFB8D3D38586}" type="pres">
      <dgm:prSet presAssocID="{BF6D1B4F-B3B3-4622-8196-68C811E31B8D}" presName="Name19" presStyleLbl="parChTrans1D4" presStyleIdx="0" presStyleCnt="10"/>
      <dgm:spPr/>
      <dgm:t>
        <a:bodyPr/>
        <a:lstStyle/>
        <a:p>
          <a:endParaRPr lang="id-ID"/>
        </a:p>
      </dgm:t>
    </dgm:pt>
    <dgm:pt modelId="{257293D6-1D87-4B1A-8184-FBB4DE1A967C}" type="pres">
      <dgm:prSet presAssocID="{A0E52C9B-A870-4228-9D1C-D7FADB91A6D0}" presName="Name21" presStyleCnt="0"/>
      <dgm:spPr/>
    </dgm:pt>
    <dgm:pt modelId="{512ED208-1D42-4E87-8A9D-3B7D17F79FE1}" type="pres">
      <dgm:prSet presAssocID="{A0E52C9B-A870-4228-9D1C-D7FADB91A6D0}" presName="level2Shape" presStyleLbl="node4" presStyleIdx="0" presStyleCnt="10" custScaleX="1068655" custLinFactNeighborX="-7637"/>
      <dgm:spPr/>
      <dgm:t>
        <a:bodyPr/>
        <a:lstStyle/>
        <a:p>
          <a:endParaRPr lang="id-ID"/>
        </a:p>
      </dgm:t>
    </dgm:pt>
    <dgm:pt modelId="{489377D8-F4F7-45F7-A3E5-BBD65C819C70}" type="pres">
      <dgm:prSet presAssocID="{A0E52C9B-A870-4228-9D1C-D7FADB91A6D0}" presName="hierChild3" presStyleCnt="0"/>
      <dgm:spPr/>
    </dgm:pt>
    <dgm:pt modelId="{E30A8894-F87C-4507-86AA-A6FA3A73AD28}" type="pres">
      <dgm:prSet presAssocID="{E07F7551-5ED7-475D-886F-97726C4180DC}" presName="Name19" presStyleLbl="parChTrans1D4" presStyleIdx="1" presStyleCnt="10"/>
      <dgm:spPr/>
      <dgm:t>
        <a:bodyPr/>
        <a:lstStyle/>
        <a:p>
          <a:endParaRPr lang="id-ID"/>
        </a:p>
      </dgm:t>
    </dgm:pt>
    <dgm:pt modelId="{7DD2481A-44C3-418A-BB35-2C24148716B7}" type="pres">
      <dgm:prSet presAssocID="{FA732B89-C9D2-440F-AE22-F91B0B22929D}" presName="Name21" presStyleCnt="0"/>
      <dgm:spPr/>
    </dgm:pt>
    <dgm:pt modelId="{8E296EF6-46B0-451B-BC24-54894F9A8F89}" type="pres">
      <dgm:prSet presAssocID="{FA732B89-C9D2-440F-AE22-F91B0B22929D}" presName="level2Shape" presStyleLbl="node4" presStyleIdx="1" presStyleCnt="10" custScaleX="990263" custLinFactNeighborX="18167"/>
      <dgm:spPr/>
      <dgm:t>
        <a:bodyPr/>
        <a:lstStyle/>
        <a:p>
          <a:endParaRPr lang="id-ID"/>
        </a:p>
      </dgm:t>
    </dgm:pt>
    <dgm:pt modelId="{EB0E14B1-2F62-4BB1-8FD5-FA53B7686478}" type="pres">
      <dgm:prSet presAssocID="{FA732B89-C9D2-440F-AE22-F91B0B22929D}" presName="hierChild3" presStyleCnt="0"/>
      <dgm:spPr/>
    </dgm:pt>
    <dgm:pt modelId="{DA44CA04-FEF7-4B9C-8C70-F92A9452D3B5}" type="pres">
      <dgm:prSet presAssocID="{5F93A15D-6758-48FF-8884-BC674FABE928}" presName="Name19" presStyleLbl="parChTrans1D4" presStyleIdx="2" presStyleCnt="10"/>
      <dgm:spPr/>
      <dgm:t>
        <a:bodyPr/>
        <a:lstStyle/>
        <a:p>
          <a:endParaRPr lang="id-ID"/>
        </a:p>
      </dgm:t>
    </dgm:pt>
    <dgm:pt modelId="{E7052552-7060-4FFB-A9BC-BF968788CBB0}" type="pres">
      <dgm:prSet presAssocID="{B779DAA5-12FB-440D-8CC7-C1C3FFC07A3A}" presName="Name21" presStyleCnt="0"/>
      <dgm:spPr/>
    </dgm:pt>
    <dgm:pt modelId="{9AFD16C9-7EA8-4196-9DB7-4A751522A1C4}" type="pres">
      <dgm:prSet presAssocID="{B779DAA5-12FB-440D-8CC7-C1C3FFC07A3A}" presName="level2Shape" presStyleLbl="node4" presStyleIdx="2" presStyleCnt="10" custScaleX="869171" custLinFactNeighborX="21295"/>
      <dgm:spPr/>
      <dgm:t>
        <a:bodyPr/>
        <a:lstStyle/>
        <a:p>
          <a:endParaRPr lang="id-ID"/>
        </a:p>
      </dgm:t>
    </dgm:pt>
    <dgm:pt modelId="{C201F2F7-C653-4A61-9D82-007525AFBC6C}" type="pres">
      <dgm:prSet presAssocID="{B779DAA5-12FB-440D-8CC7-C1C3FFC07A3A}" presName="hierChild3" presStyleCnt="0"/>
      <dgm:spPr/>
    </dgm:pt>
    <dgm:pt modelId="{EF9D7862-4643-4391-981C-94FA84635ED4}" type="pres">
      <dgm:prSet presAssocID="{0AA5386F-268D-46CA-BF1F-45C02DDB475B}" presName="Name19" presStyleLbl="parChTrans1D4" presStyleIdx="3" presStyleCnt="10"/>
      <dgm:spPr/>
      <dgm:t>
        <a:bodyPr/>
        <a:lstStyle/>
        <a:p>
          <a:endParaRPr lang="id-ID"/>
        </a:p>
      </dgm:t>
    </dgm:pt>
    <dgm:pt modelId="{993CB9E9-26A9-4A10-8551-4BE5974346FD}" type="pres">
      <dgm:prSet presAssocID="{03B60785-06D2-4C68-8652-5B8ED5369968}" presName="Name21" presStyleCnt="0"/>
      <dgm:spPr/>
    </dgm:pt>
    <dgm:pt modelId="{F319C83B-136E-42F6-885B-CAAC9A967F1A}" type="pres">
      <dgm:prSet presAssocID="{03B60785-06D2-4C68-8652-5B8ED5369968}" presName="level2Shape" presStyleLbl="node4" presStyleIdx="3" presStyleCnt="10" custScaleX="768278" custLinFactNeighborX="33373"/>
      <dgm:spPr/>
      <dgm:t>
        <a:bodyPr/>
        <a:lstStyle/>
        <a:p>
          <a:endParaRPr lang="id-ID"/>
        </a:p>
      </dgm:t>
    </dgm:pt>
    <dgm:pt modelId="{CDFE1590-BED2-49C0-903E-F0BFC653E3BE}" type="pres">
      <dgm:prSet presAssocID="{03B60785-06D2-4C68-8652-5B8ED5369968}" presName="hierChild3" presStyleCnt="0"/>
      <dgm:spPr/>
    </dgm:pt>
    <dgm:pt modelId="{AA5D893E-A55B-421C-B819-D6C4E2113A9E}" type="pres">
      <dgm:prSet presAssocID="{734D2FC7-38EB-4D30-ABEA-EB940D0F605F}" presName="Name19" presStyleLbl="parChTrans1D4" presStyleIdx="4" presStyleCnt="10"/>
      <dgm:spPr/>
      <dgm:t>
        <a:bodyPr/>
        <a:lstStyle/>
        <a:p>
          <a:endParaRPr lang="id-ID"/>
        </a:p>
      </dgm:t>
    </dgm:pt>
    <dgm:pt modelId="{F92B2EF3-45A1-45AA-ACA5-C3CE7374FCFE}" type="pres">
      <dgm:prSet presAssocID="{B6172C50-7F14-4EDC-AB20-AF941C67C3BE}" presName="Name21" presStyleCnt="0"/>
      <dgm:spPr/>
    </dgm:pt>
    <dgm:pt modelId="{6D10DC0D-CE00-459F-A73F-DC86170C3C8A}" type="pres">
      <dgm:prSet presAssocID="{B6172C50-7F14-4EDC-AB20-AF941C67C3BE}" presName="level2Shape" presStyleLbl="node4" presStyleIdx="4" presStyleCnt="10" custScaleX="559435" custLinFactNeighborX="-7757" custLinFactNeighborY="77"/>
      <dgm:spPr/>
      <dgm:t>
        <a:bodyPr/>
        <a:lstStyle/>
        <a:p>
          <a:endParaRPr lang="id-ID"/>
        </a:p>
      </dgm:t>
    </dgm:pt>
    <dgm:pt modelId="{F0F3282E-EF65-48DB-B2A2-06BBE510C13C}" type="pres">
      <dgm:prSet presAssocID="{B6172C50-7F14-4EDC-AB20-AF941C67C3BE}" presName="hierChild3" presStyleCnt="0"/>
      <dgm:spPr/>
    </dgm:pt>
    <dgm:pt modelId="{66E4F508-1E45-4957-B351-EC4F8B416A53}" type="pres">
      <dgm:prSet presAssocID="{60E26474-FCC8-41F4-9244-CBC27EBD5CE1}" presName="Name19" presStyleLbl="parChTrans1D4" presStyleIdx="5" presStyleCnt="10"/>
      <dgm:spPr/>
      <dgm:t>
        <a:bodyPr/>
        <a:lstStyle/>
        <a:p>
          <a:endParaRPr lang="id-ID"/>
        </a:p>
      </dgm:t>
    </dgm:pt>
    <dgm:pt modelId="{FA6B5A95-3A23-4893-85B2-73B5297272AF}" type="pres">
      <dgm:prSet presAssocID="{86917A64-4505-481A-B6E4-C47D0C4362E1}" presName="Name21" presStyleCnt="0"/>
      <dgm:spPr/>
    </dgm:pt>
    <dgm:pt modelId="{132F708B-0850-4992-AED9-A3DA3FA04728}" type="pres">
      <dgm:prSet presAssocID="{86917A64-4505-481A-B6E4-C47D0C4362E1}" presName="level2Shape" presStyleLbl="node4" presStyleIdx="5" presStyleCnt="10"/>
      <dgm:spPr/>
      <dgm:t>
        <a:bodyPr/>
        <a:lstStyle/>
        <a:p>
          <a:endParaRPr lang="id-ID"/>
        </a:p>
      </dgm:t>
    </dgm:pt>
    <dgm:pt modelId="{9F29288C-AE68-446A-B258-CEB119476365}" type="pres">
      <dgm:prSet presAssocID="{86917A64-4505-481A-B6E4-C47D0C4362E1}" presName="hierChild3" presStyleCnt="0"/>
      <dgm:spPr/>
    </dgm:pt>
    <dgm:pt modelId="{A8BC03CB-B08C-4A21-A939-593B3A6C9DE2}" type="pres">
      <dgm:prSet presAssocID="{3864572F-8FEA-4EB5-BD46-560D95DF8647}" presName="Name19" presStyleLbl="parChTrans1D4" presStyleIdx="6" presStyleCnt="10"/>
      <dgm:spPr/>
      <dgm:t>
        <a:bodyPr/>
        <a:lstStyle/>
        <a:p>
          <a:endParaRPr lang="id-ID"/>
        </a:p>
      </dgm:t>
    </dgm:pt>
    <dgm:pt modelId="{C1801090-585A-4D2F-BDE8-426E82922735}" type="pres">
      <dgm:prSet presAssocID="{3E3E5BCB-8EAF-42BE-BB83-F8C663D24B00}" presName="Name21" presStyleCnt="0"/>
      <dgm:spPr/>
    </dgm:pt>
    <dgm:pt modelId="{AD73B150-5629-4A8D-9F63-A975381D4A80}" type="pres">
      <dgm:prSet presAssocID="{3E3E5BCB-8EAF-42BE-BB83-F8C663D24B00}" presName="level2Shape" presStyleLbl="node4" presStyleIdx="6" presStyleCnt="10" custLinFactNeighborX="38986"/>
      <dgm:spPr/>
      <dgm:t>
        <a:bodyPr/>
        <a:lstStyle/>
        <a:p>
          <a:endParaRPr lang="id-ID"/>
        </a:p>
      </dgm:t>
    </dgm:pt>
    <dgm:pt modelId="{5C3B5565-05CD-4D99-8437-2E02E3A70E98}" type="pres">
      <dgm:prSet presAssocID="{3E3E5BCB-8EAF-42BE-BB83-F8C663D24B00}" presName="hierChild3" presStyleCnt="0"/>
      <dgm:spPr/>
    </dgm:pt>
    <dgm:pt modelId="{5558A16C-8004-4654-9EBF-48DF7005F48E}" type="pres">
      <dgm:prSet presAssocID="{77AD73BF-7416-42B5-A6CD-52706D94FD72}" presName="Name19" presStyleLbl="parChTrans1D4" presStyleIdx="7" presStyleCnt="10"/>
      <dgm:spPr/>
      <dgm:t>
        <a:bodyPr/>
        <a:lstStyle/>
        <a:p>
          <a:endParaRPr lang="id-ID"/>
        </a:p>
      </dgm:t>
    </dgm:pt>
    <dgm:pt modelId="{7BF32412-1883-4378-876B-B4C834573AF7}" type="pres">
      <dgm:prSet presAssocID="{7FFDC1CA-590B-45CD-95B8-DA2F8B10F62F}" presName="Name21" presStyleCnt="0"/>
      <dgm:spPr/>
    </dgm:pt>
    <dgm:pt modelId="{CA5F4B31-78F8-4458-B5F7-647B3DD7C863}" type="pres">
      <dgm:prSet presAssocID="{7FFDC1CA-590B-45CD-95B8-DA2F8B10F62F}" presName="level2Shape" presStyleLbl="node4" presStyleIdx="7" presStyleCnt="10" custLinFactNeighborX="28748"/>
      <dgm:spPr/>
      <dgm:t>
        <a:bodyPr/>
        <a:lstStyle/>
        <a:p>
          <a:endParaRPr lang="id-ID"/>
        </a:p>
      </dgm:t>
    </dgm:pt>
    <dgm:pt modelId="{97134316-DA5C-4EFF-8A02-9A3934ACB4F1}" type="pres">
      <dgm:prSet presAssocID="{7FFDC1CA-590B-45CD-95B8-DA2F8B10F62F}" presName="hierChild3" presStyleCnt="0"/>
      <dgm:spPr/>
    </dgm:pt>
    <dgm:pt modelId="{24C6C74B-9EC9-4136-A78D-07DF35058D91}" type="pres">
      <dgm:prSet presAssocID="{9AAE16A1-327A-433F-8908-2087B3B0CFF5}" presName="Name19" presStyleLbl="parChTrans1D4" presStyleIdx="8" presStyleCnt="10"/>
      <dgm:spPr/>
      <dgm:t>
        <a:bodyPr/>
        <a:lstStyle/>
        <a:p>
          <a:endParaRPr lang="id-ID"/>
        </a:p>
      </dgm:t>
    </dgm:pt>
    <dgm:pt modelId="{55D20429-6D68-4377-930B-B03DACF3826F}" type="pres">
      <dgm:prSet presAssocID="{2C3CD056-44B7-4EC3-9DBE-36EE5BD1548A}" presName="Name21" presStyleCnt="0"/>
      <dgm:spPr/>
    </dgm:pt>
    <dgm:pt modelId="{5299DB1A-3480-4737-A0F9-4C5F7128CA72}" type="pres">
      <dgm:prSet presAssocID="{2C3CD056-44B7-4EC3-9DBE-36EE5BD1548A}" presName="level2Shape" presStyleLbl="node4" presStyleIdx="8" presStyleCnt="10" custLinFactNeighborX="10583"/>
      <dgm:spPr/>
      <dgm:t>
        <a:bodyPr/>
        <a:lstStyle/>
        <a:p>
          <a:endParaRPr lang="id-ID"/>
        </a:p>
      </dgm:t>
    </dgm:pt>
    <dgm:pt modelId="{23AC73B4-ACFB-414C-8526-5FCFC73927CA}" type="pres">
      <dgm:prSet presAssocID="{2C3CD056-44B7-4EC3-9DBE-36EE5BD1548A}" presName="hierChild3" presStyleCnt="0"/>
      <dgm:spPr/>
    </dgm:pt>
    <dgm:pt modelId="{0B3AE815-B272-4FDA-83FE-24AF074F1C61}" type="pres">
      <dgm:prSet presAssocID="{0D70C89A-826E-4047-AF3F-E5EB7C4066C5}" presName="Name19" presStyleLbl="parChTrans1D4" presStyleIdx="9" presStyleCnt="10"/>
      <dgm:spPr/>
      <dgm:t>
        <a:bodyPr/>
        <a:lstStyle/>
        <a:p>
          <a:endParaRPr lang="id-ID"/>
        </a:p>
      </dgm:t>
    </dgm:pt>
    <dgm:pt modelId="{4DA1B4BC-39D7-484A-9AFE-B834792379EE}" type="pres">
      <dgm:prSet presAssocID="{FD8BFA13-644F-45C2-854B-EBF0FBBF8B09}" presName="Name21" presStyleCnt="0"/>
      <dgm:spPr/>
    </dgm:pt>
    <dgm:pt modelId="{59ED9C42-A3CB-4AD7-B35C-7540A6F3CD8D}" type="pres">
      <dgm:prSet presAssocID="{FD8BFA13-644F-45C2-854B-EBF0FBBF8B09}" presName="level2Shape" presStyleLbl="node4" presStyleIdx="9" presStyleCnt="10" custLinFactNeighborX="-9814"/>
      <dgm:spPr/>
      <dgm:t>
        <a:bodyPr/>
        <a:lstStyle/>
        <a:p>
          <a:endParaRPr lang="id-ID"/>
        </a:p>
      </dgm:t>
    </dgm:pt>
    <dgm:pt modelId="{22B10A24-ACB3-4E11-B94D-E807918A0AE4}" type="pres">
      <dgm:prSet presAssocID="{FD8BFA13-644F-45C2-854B-EBF0FBBF8B09}" presName="hierChild3" presStyleCnt="0"/>
      <dgm:spPr/>
    </dgm:pt>
    <dgm:pt modelId="{056D33C1-A2B1-4FD5-B30B-3C87BD99C339}" type="pres">
      <dgm:prSet presAssocID="{237E810D-0582-43DD-9287-22CA11C69C29}" presName="Name19" presStyleLbl="parChTrans1D3" presStyleIdx="1" presStyleCnt="2"/>
      <dgm:spPr/>
      <dgm:t>
        <a:bodyPr/>
        <a:lstStyle/>
        <a:p>
          <a:endParaRPr lang="id-ID"/>
        </a:p>
      </dgm:t>
    </dgm:pt>
    <dgm:pt modelId="{3BA86A54-B2FF-4A8C-9C60-79DB13206D17}" type="pres">
      <dgm:prSet presAssocID="{2D7211AF-8334-48B9-BF6F-9BF7AEE84467}" presName="Name21" presStyleCnt="0"/>
      <dgm:spPr/>
    </dgm:pt>
    <dgm:pt modelId="{14BE8C97-F376-4DA9-B551-BB1698054059}" type="pres">
      <dgm:prSet presAssocID="{2D7211AF-8334-48B9-BF6F-9BF7AEE84467}" presName="level2Shape" presStyleLbl="node3" presStyleIdx="1" presStyleCnt="2" custLinFactNeighborX="311"/>
      <dgm:spPr/>
      <dgm:t>
        <a:bodyPr/>
        <a:lstStyle/>
        <a:p>
          <a:endParaRPr lang="id-ID"/>
        </a:p>
      </dgm:t>
    </dgm:pt>
    <dgm:pt modelId="{E2BCE9B1-DBFC-4657-8198-BE7020795855}" type="pres">
      <dgm:prSet presAssocID="{2D7211AF-8334-48B9-BF6F-9BF7AEE84467}" presName="hierChild3" presStyleCnt="0"/>
      <dgm:spPr/>
    </dgm:pt>
    <dgm:pt modelId="{3AA12D52-34C0-43EA-9E87-1E5CE630BCC4}" type="pres">
      <dgm:prSet presAssocID="{F5691D98-A60D-484B-88CD-9619C0069257}" presName="Name19" presStyleLbl="parChTrans1D2" presStyleIdx="1" presStyleCnt="2"/>
      <dgm:spPr/>
      <dgm:t>
        <a:bodyPr/>
        <a:lstStyle/>
        <a:p>
          <a:endParaRPr lang="id-ID"/>
        </a:p>
      </dgm:t>
    </dgm:pt>
    <dgm:pt modelId="{BC33DE8C-256F-40FD-8B1F-5FA83898B318}" type="pres">
      <dgm:prSet presAssocID="{138142CD-068D-4B0C-BEB4-A2107D7F9EC6}" presName="Name21" presStyleCnt="0"/>
      <dgm:spPr/>
    </dgm:pt>
    <dgm:pt modelId="{5C7EF7B6-256B-4B3D-8DC9-5769344786AD}" type="pres">
      <dgm:prSet presAssocID="{138142CD-068D-4B0C-BEB4-A2107D7F9EC6}" presName="level2Shape" presStyleLbl="node2" presStyleIdx="1" presStyleCnt="2" custLinFactNeighborX="-19455"/>
      <dgm:spPr/>
      <dgm:t>
        <a:bodyPr/>
        <a:lstStyle/>
        <a:p>
          <a:endParaRPr lang="id-ID"/>
        </a:p>
      </dgm:t>
    </dgm:pt>
    <dgm:pt modelId="{639799B5-97DB-43BD-82B8-9EE5D9C7F4DE}" type="pres">
      <dgm:prSet presAssocID="{138142CD-068D-4B0C-BEB4-A2107D7F9EC6}" presName="hierChild3" presStyleCnt="0"/>
      <dgm:spPr/>
    </dgm:pt>
    <dgm:pt modelId="{5E87FB2C-E489-4C60-94F6-A2B8B4B72FE1}" type="pres">
      <dgm:prSet presAssocID="{368408A5-B775-44FC-AE75-0C86198F1F71}" presName="bgShapesFlow" presStyleCnt="0"/>
      <dgm:spPr/>
    </dgm:pt>
  </dgm:ptLst>
  <dgm:cxnLst>
    <dgm:cxn modelId="{F3563AC5-8B86-4FC6-B680-9AF8071E85FF}" type="presOf" srcId="{56937036-A7B1-4E54-B10F-BD22AF917E7E}" destId="{F310EB6F-C1F8-4964-9A4C-006AEA15B940}" srcOrd="0" destOrd="0" presId="urn:microsoft.com/office/officeart/2005/8/layout/hierarchy6"/>
    <dgm:cxn modelId="{739BC446-D072-45AC-8253-1E452E63F288}" srcId="{4851E1F6-AADE-44D1-B1B5-4EF1D68AC851}" destId="{FD8BFA13-644F-45C2-854B-EBF0FBBF8B09}" srcOrd="1" destOrd="0" parTransId="{0D70C89A-826E-4047-AF3F-E5EB7C4066C5}" sibTransId="{36C5905C-CFDB-41C5-9351-F80B72EC8700}"/>
    <dgm:cxn modelId="{1446CD97-5FB7-4626-9E37-D38CBCA80A0B}" type="presOf" srcId="{2D7211AF-8334-48B9-BF6F-9BF7AEE84467}" destId="{14BE8C97-F376-4DA9-B551-BB1698054059}" srcOrd="0" destOrd="0" presId="urn:microsoft.com/office/officeart/2005/8/layout/hierarchy6"/>
    <dgm:cxn modelId="{0A480EAA-F8BE-4D40-B582-B5E460DCA073}" type="presOf" srcId="{3864572F-8FEA-4EB5-BD46-560D95DF8647}" destId="{A8BC03CB-B08C-4A21-A939-593B3A6C9DE2}" srcOrd="0" destOrd="0" presId="urn:microsoft.com/office/officeart/2005/8/layout/hierarchy6"/>
    <dgm:cxn modelId="{194C2B6A-8792-4500-9CCF-6573D4FC84E9}" type="presOf" srcId="{60E26474-FCC8-41F4-9244-CBC27EBD5CE1}" destId="{66E4F508-1E45-4957-B351-EC4F8B416A53}" srcOrd="0" destOrd="0" presId="urn:microsoft.com/office/officeart/2005/8/layout/hierarchy6"/>
    <dgm:cxn modelId="{0BD2692A-DAAC-4194-B8D8-9B6BB7FE513E}" type="presOf" srcId="{F5691D98-A60D-484B-88CD-9619C0069257}" destId="{3AA12D52-34C0-43EA-9E87-1E5CE630BCC4}" srcOrd="0" destOrd="0" presId="urn:microsoft.com/office/officeart/2005/8/layout/hierarchy6"/>
    <dgm:cxn modelId="{2E8AD0BD-12CA-4839-8009-C6ED78B028BA}" type="presOf" srcId="{734D2FC7-38EB-4D30-ABEA-EB940D0F605F}" destId="{AA5D893E-A55B-421C-B819-D6C4E2113A9E}" srcOrd="0" destOrd="0" presId="urn:microsoft.com/office/officeart/2005/8/layout/hierarchy6"/>
    <dgm:cxn modelId="{AA867AEC-A37D-45CA-9051-71C9F188DC5A}" type="presOf" srcId="{03B60785-06D2-4C68-8652-5B8ED5369968}" destId="{F319C83B-136E-42F6-885B-CAAC9A967F1A}" srcOrd="0" destOrd="0" presId="urn:microsoft.com/office/officeart/2005/8/layout/hierarchy6"/>
    <dgm:cxn modelId="{FE2151B6-742C-4531-8986-4F9580E275FA}" type="presOf" srcId="{77AD73BF-7416-42B5-A6CD-52706D94FD72}" destId="{5558A16C-8004-4654-9EBF-48DF7005F48E}" srcOrd="0" destOrd="0" presId="urn:microsoft.com/office/officeart/2005/8/layout/hierarchy6"/>
    <dgm:cxn modelId="{BDA4E100-592F-47FB-9C66-4AD36794E075}" type="presOf" srcId="{A0E52C9B-A870-4228-9D1C-D7FADB91A6D0}" destId="{512ED208-1D42-4E87-8A9D-3B7D17F79FE1}" srcOrd="0" destOrd="0" presId="urn:microsoft.com/office/officeart/2005/8/layout/hierarchy6"/>
    <dgm:cxn modelId="{0926E8AF-8DC3-4C03-BE2D-FE7131915BE1}" srcId="{A0E52C9B-A870-4228-9D1C-D7FADB91A6D0}" destId="{FA732B89-C9D2-440F-AE22-F91B0B22929D}" srcOrd="0" destOrd="0" parTransId="{E07F7551-5ED7-475D-886F-97726C4180DC}" sibTransId="{5040692D-074A-4E48-8B0A-E0556462F20C}"/>
    <dgm:cxn modelId="{967D4948-386F-432F-B301-6CF77DE0E34B}" type="presOf" srcId="{BF6D1B4F-B3B3-4622-8196-68C811E31B8D}" destId="{2614E509-F2B9-4141-871C-CFB8D3D38586}" srcOrd="0" destOrd="0" presId="urn:microsoft.com/office/officeart/2005/8/layout/hierarchy6"/>
    <dgm:cxn modelId="{7C128AE2-BD34-458C-98BF-A1A689F9A4EE}" type="presOf" srcId="{5F93A15D-6758-48FF-8884-BC674FABE928}" destId="{DA44CA04-FEF7-4B9C-8C70-F92A9452D3B5}" srcOrd="0" destOrd="0" presId="urn:microsoft.com/office/officeart/2005/8/layout/hierarchy6"/>
    <dgm:cxn modelId="{8D6678CE-2AAD-4B7C-B79D-9D3F6C04C712}" type="presOf" srcId="{FA732B89-C9D2-440F-AE22-F91B0B22929D}" destId="{8E296EF6-46B0-451B-BC24-54894F9A8F89}" srcOrd="0" destOrd="0" presId="urn:microsoft.com/office/officeart/2005/8/layout/hierarchy6"/>
    <dgm:cxn modelId="{2187A3DC-4652-49B6-B749-2E97858C047D}" type="presOf" srcId="{7FFDC1CA-590B-45CD-95B8-DA2F8B10F62F}" destId="{CA5F4B31-78F8-4458-B5F7-647B3DD7C863}" srcOrd="0" destOrd="0" presId="urn:microsoft.com/office/officeart/2005/8/layout/hierarchy6"/>
    <dgm:cxn modelId="{568B6012-88C8-4AC6-BAAB-DA3487C3653B}" type="presOf" srcId="{0AA5386F-268D-46CA-BF1F-45C02DDB475B}" destId="{EF9D7862-4643-4391-981C-94FA84635ED4}" srcOrd="0" destOrd="0" presId="urn:microsoft.com/office/officeart/2005/8/layout/hierarchy6"/>
    <dgm:cxn modelId="{972294C3-AFB5-47B2-908B-B19EF16866AD}" type="presOf" srcId="{0D70C89A-826E-4047-AF3F-E5EB7C4066C5}" destId="{0B3AE815-B272-4FDA-83FE-24AF074F1C61}" srcOrd="0" destOrd="0" presId="urn:microsoft.com/office/officeart/2005/8/layout/hierarchy6"/>
    <dgm:cxn modelId="{ACBB62C3-9BCB-476C-9287-31D5EC91D9C3}" srcId="{03B60785-06D2-4C68-8652-5B8ED5369968}" destId="{B6172C50-7F14-4EDC-AB20-AF941C67C3BE}" srcOrd="0" destOrd="0" parTransId="{734D2FC7-38EB-4D30-ABEA-EB940D0F605F}" sibTransId="{707715C0-92CB-4A5C-8C20-CED20557A3F0}"/>
    <dgm:cxn modelId="{5BEBB284-E2F0-4247-9464-E0D4916E2441}" type="presOf" srcId="{B779DAA5-12FB-440D-8CC7-C1C3FFC07A3A}" destId="{9AFD16C9-7EA8-4196-9DB7-4A751522A1C4}" srcOrd="0" destOrd="0" presId="urn:microsoft.com/office/officeart/2005/8/layout/hierarchy6"/>
    <dgm:cxn modelId="{DFFA0B8B-6B41-427E-AAB8-64888300403A}" type="presOf" srcId="{FD8BFA13-644F-45C2-854B-EBF0FBBF8B09}" destId="{59ED9C42-A3CB-4AD7-B35C-7540A6F3CD8D}" srcOrd="0" destOrd="0" presId="urn:microsoft.com/office/officeart/2005/8/layout/hierarchy6"/>
    <dgm:cxn modelId="{9275ACE4-380A-456A-95FC-4C91BC68423E}" srcId="{D4CB6295-E186-42DC-B458-3F60F4534F7C}" destId="{56937036-A7B1-4E54-B10F-BD22AF917E7E}" srcOrd="0" destOrd="0" parTransId="{5FACCB2B-9351-446F-8FAA-62CD1A42007D}" sibTransId="{B9FD3EC3-0F64-4EE8-A5FA-3D25B2698CCD}"/>
    <dgm:cxn modelId="{51B2BE2D-2E84-4DE7-999C-699E1EA10891}" srcId="{56937036-A7B1-4E54-B10F-BD22AF917E7E}" destId="{4851E1F6-AADE-44D1-B1B5-4EF1D68AC851}" srcOrd="0" destOrd="0" parTransId="{A8C60CB8-80B4-4855-9B69-82C6D455E858}" sibTransId="{2ED33852-3486-4DA3-810F-4055EFD64148}"/>
    <dgm:cxn modelId="{B8A2BA94-0248-4489-82C0-6A96F1F30F64}" type="presOf" srcId="{9AAE16A1-327A-433F-8908-2087B3B0CFF5}" destId="{24C6C74B-9EC9-4136-A78D-07DF35058D91}" srcOrd="0" destOrd="0" presId="urn:microsoft.com/office/officeart/2005/8/layout/hierarchy6"/>
    <dgm:cxn modelId="{44A6F380-5DA6-46F4-9486-C9FADD444262}" srcId="{B779DAA5-12FB-440D-8CC7-C1C3FFC07A3A}" destId="{3E3E5BCB-8EAF-42BE-BB83-F8C663D24B00}" srcOrd="1" destOrd="0" parTransId="{3864572F-8FEA-4EB5-BD46-560D95DF8647}" sibTransId="{893D5B76-0630-496A-B95C-5CF770BB9847}"/>
    <dgm:cxn modelId="{6EFC4D63-4FEB-4377-B9A9-6C29EB6AAA09}" type="presOf" srcId="{237E810D-0582-43DD-9287-22CA11C69C29}" destId="{056D33C1-A2B1-4FD5-B30B-3C87BD99C339}" srcOrd="0" destOrd="0" presId="urn:microsoft.com/office/officeart/2005/8/layout/hierarchy6"/>
    <dgm:cxn modelId="{B9EE9EB1-9967-49F2-A432-53751DF22AA7}" srcId="{03B60785-06D2-4C68-8652-5B8ED5369968}" destId="{86917A64-4505-481A-B6E4-C47D0C4362E1}" srcOrd="1" destOrd="0" parTransId="{60E26474-FCC8-41F4-9244-CBC27EBD5CE1}" sibTransId="{5246DB12-EA6A-4644-8546-17A3CD0262F2}"/>
    <dgm:cxn modelId="{58E62684-C955-4F36-B85A-A45B49CFC0FE}" srcId="{4851E1F6-AADE-44D1-B1B5-4EF1D68AC851}" destId="{A0E52C9B-A870-4228-9D1C-D7FADB91A6D0}" srcOrd="0" destOrd="0" parTransId="{BF6D1B4F-B3B3-4622-8196-68C811E31B8D}" sibTransId="{55A67B0F-6C38-484B-AF1E-5F37045AD803}"/>
    <dgm:cxn modelId="{95BFD9EE-87CB-428F-BFB8-226C6E4968B4}" type="presOf" srcId="{5FACCB2B-9351-446F-8FAA-62CD1A42007D}" destId="{E218B33E-6984-48A2-BC5D-0B81207C6F11}" srcOrd="0" destOrd="0" presId="urn:microsoft.com/office/officeart/2005/8/layout/hierarchy6"/>
    <dgm:cxn modelId="{3E0935CF-59F7-4FDB-A360-B03325678D70}" srcId="{A0E52C9B-A870-4228-9D1C-D7FADB91A6D0}" destId="{2C3CD056-44B7-4EC3-9DBE-36EE5BD1548A}" srcOrd="1" destOrd="0" parTransId="{9AAE16A1-327A-433F-8908-2087B3B0CFF5}" sibTransId="{53349514-0A62-459D-AFD7-EC6724212A24}"/>
    <dgm:cxn modelId="{68667A2E-8F34-4E8D-BAC2-FD7ABB8BFA4B}" type="presOf" srcId="{368408A5-B775-44FC-AE75-0C86198F1F71}" destId="{58CCA65D-5116-4DB7-8830-0FBB9770950D}" srcOrd="0" destOrd="0" presId="urn:microsoft.com/office/officeart/2005/8/layout/hierarchy6"/>
    <dgm:cxn modelId="{7CF35300-8911-417A-8C55-8C653DB7A295}" srcId="{B779DAA5-12FB-440D-8CC7-C1C3FFC07A3A}" destId="{03B60785-06D2-4C68-8652-5B8ED5369968}" srcOrd="0" destOrd="0" parTransId="{0AA5386F-268D-46CA-BF1F-45C02DDB475B}" sibTransId="{3E783730-A3C4-4A22-9D00-DA42C51EDF91}"/>
    <dgm:cxn modelId="{B4D3EF6A-6D46-426C-94A2-FEE64603D388}" srcId="{D4CB6295-E186-42DC-B458-3F60F4534F7C}" destId="{138142CD-068D-4B0C-BEB4-A2107D7F9EC6}" srcOrd="1" destOrd="0" parTransId="{F5691D98-A60D-484B-88CD-9619C0069257}" sibTransId="{965455F0-D7A0-4B2E-A381-3F4DED014C64}"/>
    <dgm:cxn modelId="{AEA71CE7-2D59-480B-9675-53BF2F61B135}" type="presOf" srcId="{D4CB6295-E186-42DC-B458-3F60F4534F7C}" destId="{0FE51433-ED19-4A42-88F6-2B84040E4F01}" srcOrd="0" destOrd="0" presId="urn:microsoft.com/office/officeart/2005/8/layout/hierarchy6"/>
    <dgm:cxn modelId="{52058F7B-5227-4176-8A7E-06769C4075EB}" type="presOf" srcId="{B6172C50-7F14-4EDC-AB20-AF941C67C3BE}" destId="{6D10DC0D-CE00-459F-A73F-DC86170C3C8A}" srcOrd="0" destOrd="0" presId="urn:microsoft.com/office/officeart/2005/8/layout/hierarchy6"/>
    <dgm:cxn modelId="{626925C8-F415-4FB6-AA25-052EBD8C53DD}" type="presOf" srcId="{138142CD-068D-4B0C-BEB4-A2107D7F9EC6}" destId="{5C7EF7B6-256B-4B3D-8DC9-5769344786AD}" srcOrd="0" destOrd="0" presId="urn:microsoft.com/office/officeart/2005/8/layout/hierarchy6"/>
    <dgm:cxn modelId="{AAD459FA-C17C-481E-A589-8E32C1237A83}" type="presOf" srcId="{E07F7551-5ED7-475D-886F-97726C4180DC}" destId="{E30A8894-F87C-4507-86AA-A6FA3A73AD28}" srcOrd="0" destOrd="0" presId="urn:microsoft.com/office/officeart/2005/8/layout/hierarchy6"/>
    <dgm:cxn modelId="{C22165FD-3ED1-41D6-B846-2D9FC971BB6A}" type="presOf" srcId="{A8C60CB8-80B4-4855-9B69-82C6D455E858}" destId="{8256C81F-D50B-4450-A4EE-30A3D66AED2C}" srcOrd="0" destOrd="0" presId="urn:microsoft.com/office/officeart/2005/8/layout/hierarchy6"/>
    <dgm:cxn modelId="{4D1BCBC1-9B0B-4E1E-8D96-96B1A5AD5B6E}" type="presOf" srcId="{2C3CD056-44B7-4EC3-9DBE-36EE5BD1548A}" destId="{5299DB1A-3480-4737-A0F9-4C5F7128CA72}" srcOrd="0" destOrd="0" presId="urn:microsoft.com/office/officeart/2005/8/layout/hierarchy6"/>
    <dgm:cxn modelId="{3A745E47-E39C-4DD1-897D-D68F1321572C}" type="presOf" srcId="{4851E1F6-AADE-44D1-B1B5-4EF1D68AC851}" destId="{3E971890-6BCB-4912-8D69-77ADBCEF2D94}" srcOrd="0" destOrd="0" presId="urn:microsoft.com/office/officeart/2005/8/layout/hierarchy6"/>
    <dgm:cxn modelId="{9347D96A-245F-41DB-BEF5-3B3AB0396DB1}" srcId="{368408A5-B775-44FC-AE75-0C86198F1F71}" destId="{D4CB6295-E186-42DC-B458-3F60F4534F7C}" srcOrd="0" destOrd="0" parTransId="{A1F9253C-D764-4489-AA9B-0AEBCE0D0075}" sibTransId="{9F467576-1274-4A81-B54E-E94BFD0C95E9}"/>
    <dgm:cxn modelId="{022A3302-7476-43F0-BBBF-5C5D6234C480}" type="presOf" srcId="{86917A64-4505-481A-B6E4-C47D0C4362E1}" destId="{132F708B-0850-4992-AED9-A3DA3FA04728}" srcOrd="0" destOrd="0" presId="urn:microsoft.com/office/officeart/2005/8/layout/hierarchy6"/>
    <dgm:cxn modelId="{492D8AA2-3641-47BE-9150-973DC34187C3}" type="presOf" srcId="{3E3E5BCB-8EAF-42BE-BB83-F8C663D24B00}" destId="{AD73B150-5629-4A8D-9F63-A975381D4A80}" srcOrd="0" destOrd="0" presId="urn:microsoft.com/office/officeart/2005/8/layout/hierarchy6"/>
    <dgm:cxn modelId="{83EB61BA-41BB-4E79-AD22-361D413F2BC0}" srcId="{FA732B89-C9D2-440F-AE22-F91B0B22929D}" destId="{B779DAA5-12FB-440D-8CC7-C1C3FFC07A3A}" srcOrd="0" destOrd="0" parTransId="{5F93A15D-6758-48FF-8884-BC674FABE928}" sibTransId="{86097A45-7FDD-4788-BE46-E32612E35CA9}"/>
    <dgm:cxn modelId="{741EAA09-EAAE-4BE7-A4E9-D20FCC24155E}" srcId="{56937036-A7B1-4E54-B10F-BD22AF917E7E}" destId="{2D7211AF-8334-48B9-BF6F-9BF7AEE84467}" srcOrd="1" destOrd="0" parTransId="{237E810D-0582-43DD-9287-22CA11C69C29}" sibTransId="{3FE746B5-E698-4FB5-952A-7DB74BC5208E}"/>
    <dgm:cxn modelId="{53559F67-72A7-4F26-8F27-6E3E3B778B16}" srcId="{FA732B89-C9D2-440F-AE22-F91B0B22929D}" destId="{7FFDC1CA-590B-45CD-95B8-DA2F8B10F62F}" srcOrd="1" destOrd="0" parTransId="{77AD73BF-7416-42B5-A6CD-52706D94FD72}" sibTransId="{4BC3A0E4-0B2F-46BA-A7BB-743ED1F01929}"/>
    <dgm:cxn modelId="{A2BE5CC4-13EB-4652-8540-A83B2436BF49}" type="presParOf" srcId="{58CCA65D-5116-4DB7-8830-0FBB9770950D}" destId="{190E4ED2-A438-49D2-AAA5-814448334CC2}" srcOrd="0" destOrd="0" presId="urn:microsoft.com/office/officeart/2005/8/layout/hierarchy6"/>
    <dgm:cxn modelId="{F93DA76F-288E-42B2-B061-FFE2A5E1AA63}" type="presParOf" srcId="{190E4ED2-A438-49D2-AAA5-814448334CC2}" destId="{06799B2D-9DCF-4EF3-B0D2-760E3069B889}" srcOrd="0" destOrd="0" presId="urn:microsoft.com/office/officeart/2005/8/layout/hierarchy6"/>
    <dgm:cxn modelId="{4A9161FF-55F3-4556-A4C4-6743C1539BF9}" type="presParOf" srcId="{06799B2D-9DCF-4EF3-B0D2-760E3069B889}" destId="{6CF752EB-6365-4C84-B857-92D3006A7997}" srcOrd="0" destOrd="0" presId="urn:microsoft.com/office/officeart/2005/8/layout/hierarchy6"/>
    <dgm:cxn modelId="{B85BC797-9345-44AD-845C-FF4ECE75D90A}" type="presParOf" srcId="{6CF752EB-6365-4C84-B857-92D3006A7997}" destId="{0FE51433-ED19-4A42-88F6-2B84040E4F01}" srcOrd="0" destOrd="0" presId="urn:microsoft.com/office/officeart/2005/8/layout/hierarchy6"/>
    <dgm:cxn modelId="{FF609C71-55C5-4E91-B4E6-0950DF1E6B5A}" type="presParOf" srcId="{6CF752EB-6365-4C84-B857-92D3006A7997}" destId="{DE3B39D3-C138-4B5C-A070-EB3B75C09FCB}" srcOrd="1" destOrd="0" presId="urn:microsoft.com/office/officeart/2005/8/layout/hierarchy6"/>
    <dgm:cxn modelId="{29262BA3-DA93-489B-A506-0B3DFCEE6C4F}" type="presParOf" srcId="{DE3B39D3-C138-4B5C-A070-EB3B75C09FCB}" destId="{E218B33E-6984-48A2-BC5D-0B81207C6F11}" srcOrd="0" destOrd="0" presId="urn:microsoft.com/office/officeart/2005/8/layout/hierarchy6"/>
    <dgm:cxn modelId="{A49AFC2E-4194-4AF8-8266-6950043DD257}" type="presParOf" srcId="{DE3B39D3-C138-4B5C-A070-EB3B75C09FCB}" destId="{CA447781-6EEF-42FB-B385-2EE33C8C933D}" srcOrd="1" destOrd="0" presId="urn:microsoft.com/office/officeart/2005/8/layout/hierarchy6"/>
    <dgm:cxn modelId="{8568B7E6-05BD-46A2-9F7D-9001E65FA52C}" type="presParOf" srcId="{CA447781-6EEF-42FB-B385-2EE33C8C933D}" destId="{F310EB6F-C1F8-4964-9A4C-006AEA15B940}" srcOrd="0" destOrd="0" presId="urn:microsoft.com/office/officeart/2005/8/layout/hierarchy6"/>
    <dgm:cxn modelId="{EB88576A-5BA9-446C-9F88-2F1F1CB35214}" type="presParOf" srcId="{CA447781-6EEF-42FB-B385-2EE33C8C933D}" destId="{A5B4C4FC-0490-4F03-A84F-B792A5930B5C}" srcOrd="1" destOrd="0" presId="urn:microsoft.com/office/officeart/2005/8/layout/hierarchy6"/>
    <dgm:cxn modelId="{0EDC8056-34BE-42FE-A950-DB05967569FC}" type="presParOf" srcId="{A5B4C4FC-0490-4F03-A84F-B792A5930B5C}" destId="{8256C81F-D50B-4450-A4EE-30A3D66AED2C}" srcOrd="0" destOrd="0" presId="urn:microsoft.com/office/officeart/2005/8/layout/hierarchy6"/>
    <dgm:cxn modelId="{065BD218-2C49-413F-A2FB-1FCF77FEEC26}" type="presParOf" srcId="{A5B4C4FC-0490-4F03-A84F-B792A5930B5C}" destId="{5C8E2B5B-69B0-4236-A6BE-3810F11265A3}" srcOrd="1" destOrd="0" presId="urn:microsoft.com/office/officeart/2005/8/layout/hierarchy6"/>
    <dgm:cxn modelId="{A7D1C883-04B1-4880-8AD1-8C808BB1193A}" type="presParOf" srcId="{5C8E2B5B-69B0-4236-A6BE-3810F11265A3}" destId="{3E971890-6BCB-4912-8D69-77ADBCEF2D94}" srcOrd="0" destOrd="0" presId="urn:microsoft.com/office/officeart/2005/8/layout/hierarchy6"/>
    <dgm:cxn modelId="{A89C5557-953F-4316-A65E-FA2A161B8FC9}" type="presParOf" srcId="{5C8E2B5B-69B0-4236-A6BE-3810F11265A3}" destId="{0A14DF0A-1F3B-489D-85AB-38601BF09DE3}" srcOrd="1" destOrd="0" presId="urn:microsoft.com/office/officeart/2005/8/layout/hierarchy6"/>
    <dgm:cxn modelId="{D2A13767-6393-4A89-8826-DAB5458D4DBB}" type="presParOf" srcId="{0A14DF0A-1F3B-489D-85AB-38601BF09DE3}" destId="{2614E509-F2B9-4141-871C-CFB8D3D38586}" srcOrd="0" destOrd="0" presId="urn:microsoft.com/office/officeart/2005/8/layout/hierarchy6"/>
    <dgm:cxn modelId="{18684415-4017-44B9-8916-547027137714}" type="presParOf" srcId="{0A14DF0A-1F3B-489D-85AB-38601BF09DE3}" destId="{257293D6-1D87-4B1A-8184-FBB4DE1A967C}" srcOrd="1" destOrd="0" presId="urn:microsoft.com/office/officeart/2005/8/layout/hierarchy6"/>
    <dgm:cxn modelId="{CB21DDC7-7301-4A48-AB60-630E91D4A9BF}" type="presParOf" srcId="{257293D6-1D87-4B1A-8184-FBB4DE1A967C}" destId="{512ED208-1D42-4E87-8A9D-3B7D17F79FE1}" srcOrd="0" destOrd="0" presId="urn:microsoft.com/office/officeart/2005/8/layout/hierarchy6"/>
    <dgm:cxn modelId="{699524CF-5126-4998-AF79-85ACC2D48E9F}" type="presParOf" srcId="{257293D6-1D87-4B1A-8184-FBB4DE1A967C}" destId="{489377D8-F4F7-45F7-A3E5-BBD65C819C70}" srcOrd="1" destOrd="0" presId="urn:microsoft.com/office/officeart/2005/8/layout/hierarchy6"/>
    <dgm:cxn modelId="{08D5EF37-A280-409F-BAF2-8C0DBC38442F}" type="presParOf" srcId="{489377D8-F4F7-45F7-A3E5-BBD65C819C70}" destId="{E30A8894-F87C-4507-86AA-A6FA3A73AD28}" srcOrd="0" destOrd="0" presId="urn:microsoft.com/office/officeart/2005/8/layout/hierarchy6"/>
    <dgm:cxn modelId="{5D63D205-5E9A-4B8F-B161-455C235FC81A}" type="presParOf" srcId="{489377D8-F4F7-45F7-A3E5-BBD65C819C70}" destId="{7DD2481A-44C3-418A-BB35-2C24148716B7}" srcOrd="1" destOrd="0" presId="urn:microsoft.com/office/officeart/2005/8/layout/hierarchy6"/>
    <dgm:cxn modelId="{57EA1AA3-7730-4D93-B06E-4B93B30EB135}" type="presParOf" srcId="{7DD2481A-44C3-418A-BB35-2C24148716B7}" destId="{8E296EF6-46B0-451B-BC24-54894F9A8F89}" srcOrd="0" destOrd="0" presId="urn:microsoft.com/office/officeart/2005/8/layout/hierarchy6"/>
    <dgm:cxn modelId="{20F57221-704D-4443-8657-DC7FFCCB16D1}" type="presParOf" srcId="{7DD2481A-44C3-418A-BB35-2C24148716B7}" destId="{EB0E14B1-2F62-4BB1-8FD5-FA53B7686478}" srcOrd="1" destOrd="0" presId="urn:microsoft.com/office/officeart/2005/8/layout/hierarchy6"/>
    <dgm:cxn modelId="{ADBACCEB-3A0C-4EC3-9F3C-F5C04C52BC5C}" type="presParOf" srcId="{EB0E14B1-2F62-4BB1-8FD5-FA53B7686478}" destId="{DA44CA04-FEF7-4B9C-8C70-F92A9452D3B5}" srcOrd="0" destOrd="0" presId="urn:microsoft.com/office/officeart/2005/8/layout/hierarchy6"/>
    <dgm:cxn modelId="{EA91AB65-0C0D-45AF-A265-6199A17B941D}" type="presParOf" srcId="{EB0E14B1-2F62-4BB1-8FD5-FA53B7686478}" destId="{E7052552-7060-4FFB-A9BC-BF968788CBB0}" srcOrd="1" destOrd="0" presId="urn:microsoft.com/office/officeart/2005/8/layout/hierarchy6"/>
    <dgm:cxn modelId="{558C600A-C8C3-4121-814A-CC43CDB0B999}" type="presParOf" srcId="{E7052552-7060-4FFB-A9BC-BF968788CBB0}" destId="{9AFD16C9-7EA8-4196-9DB7-4A751522A1C4}" srcOrd="0" destOrd="0" presId="urn:microsoft.com/office/officeart/2005/8/layout/hierarchy6"/>
    <dgm:cxn modelId="{6EF404D1-8553-40E2-A845-ECB144055D69}" type="presParOf" srcId="{E7052552-7060-4FFB-A9BC-BF968788CBB0}" destId="{C201F2F7-C653-4A61-9D82-007525AFBC6C}" srcOrd="1" destOrd="0" presId="urn:microsoft.com/office/officeart/2005/8/layout/hierarchy6"/>
    <dgm:cxn modelId="{67A6E2F0-E3AB-4C73-81E0-7DC6150D0E8B}" type="presParOf" srcId="{C201F2F7-C653-4A61-9D82-007525AFBC6C}" destId="{EF9D7862-4643-4391-981C-94FA84635ED4}" srcOrd="0" destOrd="0" presId="urn:microsoft.com/office/officeart/2005/8/layout/hierarchy6"/>
    <dgm:cxn modelId="{699B9815-77D0-40C2-856B-D9636C8FA153}" type="presParOf" srcId="{C201F2F7-C653-4A61-9D82-007525AFBC6C}" destId="{993CB9E9-26A9-4A10-8551-4BE5974346FD}" srcOrd="1" destOrd="0" presId="urn:microsoft.com/office/officeart/2005/8/layout/hierarchy6"/>
    <dgm:cxn modelId="{496E35D1-1479-484E-A6E5-B27C6B99AEDB}" type="presParOf" srcId="{993CB9E9-26A9-4A10-8551-4BE5974346FD}" destId="{F319C83B-136E-42F6-885B-CAAC9A967F1A}" srcOrd="0" destOrd="0" presId="urn:microsoft.com/office/officeart/2005/8/layout/hierarchy6"/>
    <dgm:cxn modelId="{4797D920-F524-4DBF-B339-01786D9392B0}" type="presParOf" srcId="{993CB9E9-26A9-4A10-8551-4BE5974346FD}" destId="{CDFE1590-BED2-49C0-903E-F0BFC653E3BE}" srcOrd="1" destOrd="0" presId="urn:microsoft.com/office/officeart/2005/8/layout/hierarchy6"/>
    <dgm:cxn modelId="{6A749330-C0FB-4A38-834F-D07E684332EF}" type="presParOf" srcId="{CDFE1590-BED2-49C0-903E-F0BFC653E3BE}" destId="{AA5D893E-A55B-421C-B819-D6C4E2113A9E}" srcOrd="0" destOrd="0" presId="urn:microsoft.com/office/officeart/2005/8/layout/hierarchy6"/>
    <dgm:cxn modelId="{F0E0C552-D37E-4C65-91F4-742B0C14CE90}" type="presParOf" srcId="{CDFE1590-BED2-49C0-903E-F0BFC653E3BE}" destId="{F92B2EF3-45A1-45AA-ACA5-C3CE7374FCFE}" srcOrd="1" destOrd="0" presId="urn:microsoft.com/office/officeart/2005/8/layout/hierarchy6"/>
    <dgm:cxn modelId="{6AF5408C-0C45-4E36-BD8C-EF32A6995D68}" type="presParOf" srcId="{F92B2EF3-45A1-45AA-ACA5-C3CE7374FCFE}" destId="{6D10DC0D-CE00-459F-A73F-DC86170C3C8A}" srcOrd="0" destOrd="0" presId="urn:microsoft.com/office/officeart/2005/8/layout/hierarchy6"/>
    <dgm:cxn modelId="{DA09EEDC-1CFB-4B85-A842-94E7EE1C1342}" type="presParOf" srcId="{F92B2EF3-45A1-45AA-ACA5-C3CE7374FCFE}" destId="{F0F3282E-EF65-48DB-B2A2-06BBE510C13C}" srcOrd="1" destOrd="0" presId="urn:microsoft.com/office/officeart/2005/8/layout/hierarchy6"/>
    <dgm:cxn modelId="{DED0BC69-D3B9-45AA-9B91-9AC87F17BA1A}" type="presParOf" srcId="{CDFE1590-BED2-49C0-903E-F0BFC653E3BE}" destId="{66E4F508-1E45-4957-B351-EC4F8B416A53}" srcOrd="2" destOrd="0" presId="urn:microsoft.com/office/officeart/2005/8/layout/hierarchy6"/>
    <dgm:cxn modelId="{F81F6990-B16A-4E08-8E35-1550EAB0803D}" type="presParOf" srcId="{CDFE1590-BED2-49C0-903E-F0BFC653E3BE}" destId="{FA6B5A95-3A23-4893-85B2-73B5297272AF}" srcOrd="3" destOrd="0" presId="urn:microsoft.com/office/officeart/2005/8/layout/hierarchy6"/>
    <dgm:cxn modelId="{68C9670D-D247-41BE-9A0F-23BC8D475D95}" type="presParOf" srcId="{FA6B5A95-3A23-4893-85B2-73B5297272AF}" destId="{132F708B-0850-4992-AED9-A3DA3FA04728}" srcOrd="0" destOrd="0" presId="urn:microsoft.com/office/officeart/2005/8/layout/hierarchy6"/>
    <dgm:cxn modelId="{D2BB2C4C-3B48-4E89-89EC-F36093EFD172}" type="presParOf" srcId="{FA6B5A95-3A23-4893-85B2-73B5297272AF}" destId="{9F29288C-AE68-446A-B258-CEB119476365}" srcOrd="1" destOrd="0" presId="urn:microsoft.com/office/officeart/2005/8/layout/hierarchy6"/>
    <dgm:cxn modelId="{28D5EF5B-0ED4-454F-A1A6-352CAC90E492}" type="presParOf" srcId="{C201F2F7-C653-4A61-9D82-007525AFBC6C}" destId="{A8BC03CB-B08C-4A21-A939-593B3A6C9DE2}" srcOrd="2" destOrd="0" presId="urn:microsoft.com/office/officeart/2005/8/layout/hierarchy6"/>
    <dgm:cxn modelId="{7E4296FC-2DEB-4326-A970-DCF4614610B4}" type="presParOf" srcId="{C201F2F7-C653-4A61-9D82-007525AFBC6C}" destId="{C1801090-585A-4D2F-BDE8-426E82922735}" srcOrd="3" destOrd="0" presId="urn:microsoft.com/office/officeart/2005/8/layout/hierarchy6"/>
    <dgm:cxn modelId="{0A8C6A12-ADEA-4ECA-BEC3-3A042419562E}" type="presParOf" srcId="{C1801090-585A-4D2F-BDE8-426E82922735}" destId="{AD73B150-5629-4A8D-9F63-A975381D4A80}" srcOrd="0" destOrd="0" presId="urn:microsoft.com/office/officeart/2005/8/layout/hierarchy6"/>
    <dgm:cxn modelId="{883F4EBD-3BBE-4A5F-B54C-D8E636679614}" type="presParOf" srcId="{C1801090-585A-4D2F-BDE8-426E82922735}" destId="{5C3B5565-05CD-4D99-8437-2E02E3A70E98}" srcOrd="1" destOrd="0" presId="urn:microsoft.com/office/officeart/2005/8/layout/hierarchy6"/>
    <dgm:cxn modelId="{77E456D3-B8AE-4CC3-889E-04FB25994164}" type="presParOf" srcId="{EB0E14B1-2F62-4BB1-8FD5-FA53B7686478}" destId="{5558A16C-8004-4654-9EBF-48DF7005F48E}" srcOrd="2" destOrd="0" presId="urn:microsoft.com/office/officeart/2005/8/layout/hierarchy6"/>
    <dgm:cxn modelId="{EEA73223-B9B4-483C-A92D-E28580D7BB65}" type="presParOf" srcId="{EB0E14B1-2F62-4BB1-8FD5-FA53B7686478}" destId="{7BF32412-1883-4378-876B-B4C834573AF7}" srcOrd="3" destOrd="0" presId="urn:microsoft.com/office/officeart/2005/8/layout/hierarchy6"/>
    <dgm:cxn modelId="{C22ACFF3-0083-46B8-81E0-306194F32179}" type="presParOf" srcId="{7BF32412-1883-4378-876B-B4C834573AF7}" destId="{CA5F4B31-78F8-4458-B5F7-647B3DD7C863}" srcOrd="0" destOrd="0" presId="urn:microsoft.com/office/officeart/2005/8/layout/hierarchy6"/>
    <dgm:cxn modelId="{3B75D9B2-E72A-4402-968D-CAB30692383F}" type="presParOf" srcId="{7BF32412-1883-4378-876B-B4C834573AF7}" destId="{97134316-DA5C-4EFF-8A02-9A3934ACB4F1}" srcOrd="1" destOrd="0" presId="urn:microsoft.com/office/officeart/2005/8/layout/hierarchy6"/>
    <dgm:cxn modelId="{9C99C3CB-CB69-4CD9-91F0-2C197C1461E9}" type="presParOf" srcId="{489377D8-F4F7-45F7-A3E5-BBD65C819C70}" destId="{24C6C74B-9EC9-4136-A78D-07DF35058D91}" srcOrd="2" destOrd="0" presId="urn:microsoft.com/office/officeart/2005/8/layout/hierarchy6"/>
    <dgm:cxn modelId="{FB3F90F5-8E5C-414D-911E-1429981812D5}" type="presParOf" srcId="{489377D8-F4F7-45F7-A3E5-BBD65C819C70}" destId="{55D20429-6D68-4377-930B-B03DACF3826F}" srcOrd="3" destOrd="0" presId="urn:microsoft.com/office/officeart/2005/8/layout/hierarchy6"/>
    <dgm:cxn modelId="{A44E91E9-A38A-4389-A4C9-6D92547C4DB3}" type="presParOf" srcId="{55D20429-6D68-4377-930B-B03DACF3826F}" destId="{5299DB1A-3480-4737-A0F9-4C5F7128CA72}" srcOrd="0" destOrd="0" presId="urn:microsoft.com/office/officeart/2005/8/layout/hierarchy6"/>
    <dgm:cxn modelId="{C143E42B-BAB2-4CDC-B1FA-83C6ADEB66BC}" type="presParOf" srcId="{55D20429-6D68-4377-930B-B03DACF3826F}" destId="{23AC73B4-ACFB-414C-8526-5FCFC73927CA}" srcOrd="1" destOrd="0" presId="urn:microsoft.com/office/officeart/2005/8/layout/hierarchy6"/>
    <dgm:cxn modelId="{AFC65C34-1120-4075-96F7-C4B47A30E7C6}" type="presParOf" srcId="{0A14DF0A-1F3B-489D-85AB-38601BF09DE3}" destId="{0B3AE815-B272-4FDA-83FE-24AF074F1C61}" srcOrd="2" destOrd="0" presId="urn:microsoft.com/office/officeart/2005/8/layout/hierarchy6"/>
    <dgm:cxn modelId="{C869BB6D-B1CF-493C-81E8-B8BAFA081C04}" type="presParOf" srcId="{0A14DF0A-1F3B-489D-85AB-38601BF09DE3}" destId="{4DA1B4BC-39D7-484A-9AFE-B834792379EE}" srcOrd="3" destOrd="0" presId="urn:microsoft.com/office/officeart/2005/8/layout/hierarchy6"/>
    <dgm:cxn modelId="{323BD932-E9AB-4414-B0F7-71EFC2AD755D}" type="presParOf" srcId="{4DA1B4BC-39D7-484A-9AFE-B834792379EE}" destId="{59ED9C42-A3CB-4AD7-B35C-7540A6F3CD8D}" srcOrd="0" destOrd="0" presId="urn:microsoft.com/office/officeart/2005/8/layout/hierarchy6"/>
    <dgm:cxn modelId="{E626EF33-39C1-4744-AD5D-CA775115B941}" type="presParOf" srcId="{4DA1B4BC-39D7-484A-9AFE-B834792379EE}" destId="{22B10A24-ACB3-4E11-B94D-E807918A0AE4}" srcOrd="1" destOrd="0" presId="urn:microsoft.com/office/officeart/2005/8/layout/hierarchy6"/>
    <dgm:cxn modelId="{164662B8-42C9-40D0-AADA-96B8B0141ED8}" type="presParOf" srcId="{A5B4C4FC-0490-4F03-A84F-B792A5930B5C}" destId="{056D33C1-A2B1-4FD5-B30B-3C87BD99C339}" srcOrd="2" destOrd="0" presId="urn:microsoft.com/office/officeart/2005/8/layout/hierarchy6"/>
    <dgm:cxn modelId="{D50953D2-4984-4F69-99B4-3458946D7471}" type="presParOf" srcId="{A5B4C4FC-0490-4F03-A84F-B792A5930B5C}" destId="{3BA86A54-B2FF-4A8C-9C60-79DB13206D17}" srcOrd="3" destOrd="0" presId="urn:microsoft.com/office/officeart/2005/8/layout/hierarchy6"/>
    <dgm:cxn modelId="{10222E81-86B2-4DE8-ADB0-800382C6C450}" type="presParOf" srcId="{3BA86A54-B2FF-4A8C-9C60-79DB13206D17}" destId="{14BE8C97-F376-4DA9-B551-BB1698054059}" srcOrd="0" destOrd="0" presId="urn:microsoft.com/office/officeart/2005/8/layout/hierarchy6"/>
    <dgm:cxn modelId="{2A8B84FE-11EB-436C-9DA6-FD10D74088B7}" type="presParOf" srcId="{3BA86A54-B2FF-4A8C-9C60-79DB13206D17}" destId="{E2BCE9B1-DBFC-4657-8198-BE7020795855}" srcOrd="1" destOrd="0" presId="urn:microsoft.com/office/officeart/2005/8/layout/hierarchy6"/>
    <dgm:cxn modelId="{4E552706-952A-4A30-A299-CC618DE5F5D6}" type="presParOf" srcId="{DE3B39D3-C138-4B5C-A070-EB3B75C09FCB}" destId="{3AA12D52-34C0-43EA-9E87-1E5CE630BCC4}" srcOrd="2" destOrd="0" presId="urn:microsoft.com/office/officeart/2005/8/layout/hierarchy6"/>
    <dgm:cxn modelId="{E230A9D8-716F-4A6C-B697-60438BFF0CE2}" type="presParOf" srcId="{DE3B39D3-C138-4B5C-A070-EB3B75C09FCB}" destId="{BC33DE8C-256F-40FD-8B1F-5FA83898B318}" srcOrd="3" destOrd="0" presId="urn:microsoft.com/office/officeart/2005/8/layout/hierarchy6"/>
    <dgm:cxn modelId="{DB29F26F-71C3-42C8-81D1-09BBACC6ED90}" type="presParOf" srcId="{BC33DE8C-256F-40FD-8B1F-5FA83898B318}" destId="{5C7EF7B6-256B-4B3D-8DC9-5769344786AD}" srcOrd="0" destOrd="0" presId="urn:microsoft.com/office/officeart/2005/8/layout/hierarchy6"/>
    <dgm:cxn modelId="{0050684B-8B24-4D97-9E97-AA9DFE08F9AD}" type="presParOf" srcId="{BC33DE8C-256F-40FD-8B1F-5FA83898B318}" destId="{639799B5-97DB-43BD-82B8-9EE5D9C7F4DE}" srcOrd="1" destOrd="0" presId="urn:microsoft.com/office/officeart/2005/8/layout/hierarchy6"/>
    <dgm:cxn modelId="{33BB6A53-A0E3-426C-A4CB-E95EDBC2B6B8}" type="presParOf" srcId="{58CCA65D-5116-4DB7-8830-0FBB9770950D}" destId="{5E87FB2C-E489-4C60-94F6-A2B8B4B72FE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8AF68-0B86-BE41-87D7-F0044634FE03}">
      <dsp:nvSpPr>
        <dsp:cNvPr id="0" name=""/>
        <dsp:cNvSpPr/>
      </dsp:nvSpPr>
      <dsp:spPr>
        <a:xfrm>
          <a:off x="1917009" y="1155096"/>
          <a:ext cx="1442143" cy="1275125"/>
        </a:xfrm>
        <a:prstGeom prst="ellipse">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smtClean="0"/>
        </a:p>
        <a:p>
          <a:pPr lvl="0" algn="ctr" defTabSz="400050">
            <a:lnSpc>
              <a:spcPct val="90000"/>
            </a:lnSpc>
            <a:spcBef>
              <a:spcPct val="0"/>
            </a:spcBef>
            <a:spcAft>
              <a:spcPct val="35000"/>
            </a:spcAft>
          </a:pPr>
          <a:r>
            <a:rPr lang="en-US" sz="2000" b="1" kern="1200" dirty="0" smtClean="0">
              <a:solidFill>
                <a:schemeClr val="tx1"/>
              </a:solidFill>
            </a:rPr>
            <a:t>PID</a:t>
          </a:r>
        </a:p>
        <a:p>
          <a:pPr lvl="0" algn="ctr" defTabSz="400050">
            <a:lnSpc>
              <a:spcPct val="90000"/>
            </a:lnSpc>
            <a:spcBef>
              <a:spcPct val="0"/>
            </a:spcBef>
            <a:spcAft>
              <a:spcPct val="35000"/>
            </a:spcAft>
          </a:pPr>
          <a:r>
            <a:rPr lang="en-US" sz="1100" b="1" kern="1200" dirty="0" smtClean="0">
              <a:solidFill>
                <a:schemeClr val="tx1"/>
              </a:solidFill>
            </a:rPr>
            <a:t>-</a:t>
          </a:r>
          <a:r>
            <a:rPr lang="en-US" sz="1400" b="1" kern="1200" dirty="0" err="1" smtClean="0">
              <a:solidFill>
                <a:schemeClr val="tx1"/>
              </a:solidFill>
            </a:rPr>
            <a:t>Infrastruktur</a:t>
          </a:r>
          <a:endParaRPr lang="en-US" sz="1400" b="1" kern="1200" dirty="0" smtClean="0">
            <a:solidFill>
              <a:schemeClr val="tx1"/>
            </a:solidFill>
          </a:endParaRPr>
        </a:p>
        <a:p>
          <a:pPr lvl="0" algn="ctr" defTabSz="400050">
            <a:lnSpc>
              <a:spcPct val="90000"/>
            </a:lnSpc>
            <a:spcBef>
              <a:spcPct val="0"/>
            </a:spcBef>
            <a:spcAft>
              <a:spcPct val="35000"/>
            </a:spcAft>
          </a:pPr>
          <a:r>
            <a:rPr lang="en-US" sz="1400" b="1" kern="1200" dirty="0" smtClean="0">
              <a:solidFill>
                <a:schemeClr val="tx1"/>
              </a:solidFill>
            </a:rPr>
            <a:t>- SDM</a:t>
          </a:r>
        </a:p>
        <a:p>
          <a:pPr lvl="0" algn="ctr" defTabSz="400050">
            <a:lnSpc>
              <a:spcPct val="90000"/>
            </a:lnSpc>
            <a:spcBef>
              <a:spcPct val="0"/>
            </a:spcBef>
            <a:spcAft>
              <a:spcPct val="35000"/>
            </a:spcAft>
          </a:pPr>
          <a:r>
            <a:rPr lang="en-US" sz="1400" b="1" kern="1200" dirty="0" smtClean="0">
              <a:solidFill>
                <a:schemeClr val="tx1"/>
              </a:solidFill>
            </a:rPr>
            <a:t>-  PEL</a:t>
          </a:r>
          <a:endParaRPr lang="en-US" sz="1400" b="1" kern="1200" dirty="0">
            <a:solidFill>
              <a:schemeClr val="tx1"/>
            </a:solidFill>
          </a:endParaRPr>
        </a:p>
      </dsp:txBody>
      <dsp:txXfrm>
        <a:off x="2128206" y="1341834"/>
        <a:ext cx="1019749" cy="901649"/>
      </dsp:txXfrm>
    </dsp:sp>
    <dsp:sp modelId="{317CE5B7-5055-AD4C-9FB9-0FD84BE2D60C}">
      <dsp:nvSpPr>
        <dsp:cNvPr id="0" name=""/>
        <dsp:cNvSpPr/>
      </dsp:nvSpPr>
      <dsp:spPr>
        <a:xfrm rot="16247322">
          <a:off x="2529144" y="773176"/>
          <a:ext cx="241508" cy="321970"/>
        </a:xfrm>
        <a:prstGeom prst="rightArrow">
          <a:avLst>
            <a:gd name="adj1" fmla="val 60000"/>
            <a:gd name="adj2" fmla="val 5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564871" y="873793"/>
        <a:ext cx="169056" cy="193182"/>
      </dsp:txXfrm>
    </dsp:sp>
    <dsp:sp modelId="{FC22960F-AF32-324D-8E24-D878D7ACD227}">
      <dsp:nvSpPr>
        <dsp:cNvPr id="0" name=""/>
        <dsp:cNvSpPr/>
      </dsp:nvSpPr>
      <dsp:spPr>
        <a:xfrm>
          <a:off x="2260680" y="5395"/>
          <a:ext cx="794452" cy="694139"/>
        </a:xfrm>
        <a:prstGeom prst="ellipse">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Desa</a:t>
          </a:r>
          <a:endParaRPr lang="en-US" sz="1600" kern="1200" dirty="0">
            <a:solidFill>
              <a:srgbClr val="000000"/>
            </a:solidFill>
          </a:endParaRPr>
        </a:p>
      </dsp:txBody>
      <dsp:txXfrm>
        <a:off x="2377025" y="107049"/>
        <a:ext cx="561762" cy="490831"/>
      </dsp:txXfrm>
    </dsp:sp>
    <dsp:sp modelId="{8675A280-C7E6-124E-B9EA-D017681CAA57}">
      <dsp:nvSpPr>
        <dsp:cNvPr id="0" name=""/>
        <dsp:cNvSpPr/>
      </dsp:nvSpPr>
      <dsp:spPr>
        <a:xfrm rot="19879956">
          <a:off x="3343207" y="1163273"/>
          <a:ext cx="303163" cy="321970"/>
        </a:xfrm>
        <a:prstGeom prst="rightArrow">
          <a:avLst>
            <a:gd name="adj1" fmla="val 60000"/>
            <a:gd name="adj2" fmla="val 50000"/>
          </a:avLst>
        </a:prstGeom>
        <a:solidFill>
          <a:srgbClr val="ED7D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348781" y="1249482"/>
        <a:ext cx="212214" cy="193182"/>
      </dsp:txXfrm>
    </dsp:sp>
    <dsp:sp modelId="{8C2CDC57-F615-954F-9004-351F4084A8A2}">
      <dsp:nvSpPr>
        <dsp:cNvPr id="0" name=""/>
        <dsp:cNvSpPr/>
      </dsp:nvSpPr>
      <dsp:spPr>
        <a:xfrm>
          <a:off x="3706540" y="643918"/>
          <a:ext cx="738969" cy="725105"/>
        </a:xfrm>
        <a:prstGeom prst="ellipse">
          <a:avLst/>
        </a:prstGeom>
        <a:solidFill>
          <a:srgbClr val="C5E0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0000"/>
              </a:solidFill>
            </a:rPr>
            <a:t>Desa</a:t>
          </a:r>
          <a:endParaRPr lang="en-US" sz="1800" kern="1200" dirty="0">
            <a:solidFill>
              <a:srgbClr val="000000"/>
            </a:solidFill>
          </a:endParaRPr>
        </a:p>
      </dsp:txBody>
      <dsp:txXfrm>
        <a:off x="3814760" y="750107"/>
        <a:ext cx="522529" cy="512727"/>
      </dsp:txXfrm>
    </dsp:sp>
    <dsp:sp modelId="{E4B21100-1EF9-0443-918F-318AAD103923}">
      <dsp:nvSpPr>
        <dsp:cNvPr id="0" name=""/>
        <dsp:cNvSpPr/>
      </dsp:nvSpPr>
      <dsp:spPr>
        <a:xfrm rot="1759068">
          <a:off x="3340346" y="2114270"/>
          <a:ext cx="314171" cy="321970"/>
        </a:xfrm>
        <a:prstGeom prst="rightArrow">
          <a:avLst>
            <a:gd name="adj1" fmla="val 60000"/>
            <a:gd name="adj2" fmla="val 50000"/>
          </a:avLst>
        </a:prstGeom>
        <a:solidFill>
          <a:srgbClr val="ED7D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346382" y="2155589"/>
        <a:ext cx="219920" cy="193182"/>
      </dsp:txXfrm>
    </dsp:sp>
    <dsp:sp modelId="{200E4FAF-5863-4749-A001-988089887EEC}">
      <dsp:nvSpPr>
        <dsp:cNvPr id="0" name=""/>
        <dsp:cNvSpPr/>
      </dsp:nvSpPr>
      <dsp:spPr>
        <a:xfrm>
          <a:off x="3696627" y="2279431"/>
          <a:ext cx="787283" cy="657501"/>
        </a:xfrm>
        <a:prstGeom prst="ellipse">
          <a:avLst/>
        </a:prstGeom>
        <a:solidFill>
          <a:srgbClr val="C5E0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0000"/>
              </a:solidFill>
            </a:rPr>
            <a:t>Desa</a:t>
          </a:r>
          <a:endParaRPr lang="en-US" sz="1800" kern="1200" dirty="0">
            <a:solidFill>
              <a:srgbClr val="000000"/>
            </a:solidFill>
          </a:endParaRPr>
        </a:p>
      </dsp:txBody>
      <dsp:txXfrm>
        <a:off x="3811922" y="2375720"/>
        <a:ext cx="556693" cy="464923"/>
      </dsp:txXfrm>
    </dsp:sp>
    <dsp:sp modelId="{DA4D50D4-CAD8-7A41-8E8B-2DF047B56E81}">
      <dsp:nvSpPr>
        <dsp:cNvPr id="0" name=""/>
        <dsp:cNvSpPr/>
      </dsp:nvSpPr>
      <dsp:spPr>
        <a:xfrm rot="5397294">
          <a:off x="2520700" y="2485294"/>
          <a:ext cx="236103" cy="321970"/>
        </a:xfrm>
        <a:prstGeom prst="rightArrow">
          <a:avLst>
            <a:gd name="adj1" fmla="val 60000"/>
            <a:gd name="adj2" fmla="val 50000"/>
          </a:avLst>
        </a:prstGeom>
        <a:solidFill>
          <a:srgbClr val="ED7D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556088" y="2514273"/>
        <a:ext cx="165272" cy="193182"/>
      </dsp:txXfrm>
    </dsp:sp>
    <dsp:sp modelId="{00A9A380-F43B-B74F-835F-E18F5E4CE6DA}">
      <dsp:nvSpPr>
        <dsp:cNvPr id="0" name=""/>
        <dsp:cNvSpPr/>
      </dsp:nvSpPr>
      <dsp:spPr>
        <a:xfrm>
          <a:off x="2236803" y="2875700"/>
          <a:ext cx="804831" cy="725096"/>
        </a:xfrm>
        <a:prstGeom prst="ellipse">
          <a:avLst/>
        </a:prstGeom>
        <a:solidFill>
          <a:srgbClr val="C5E0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0000"/>
              </a:solidFill>
            </a:rPr>
            <a:t>Desa</a:t>
          </a:r>
          <a:endParaRPr lang="en-US" sz="1800" kern="1200" dirty="0">
            <a:solidFill>
              <a:srgbClr val="000000"/>
            </a:solidFill>
          </a:endParaRPr>
        </a:p>
      </dsp:txBody>
      <dsp:txXfrm>
        <a:off x="2354668" y="2981888"/>
        <a:ext cx="569101" cy="512720"/>
      </dsp:txXfrm>
    </dsp:sp>
    <dsp:sp modelId="{D9813514-8B4F-8744-93F2-7010BE0C7FC2}">
      <dsp:nvSpPr>
        <dsp:cNvPr id="0" name=""/>
        <dsp:cNvSpPr/>
      </dsp:nvSpPr>
      <dsp:spPr>
        <a:xfrm rot="9163242">
          <a:off x="1756677" y="2035441"/>
          <a:ext cx="196850" cy="321970"/>
        </a:xfrm>
        <a:prstGeom prst="rightArrow">
          <a:avLst>
            <a:gd name="adj1" fmla="val 60000"/>
            <a:gd name="adj2" fmla="val 50000"/>
          </a:avLst>
        </a:prstGeom>
        <a:solidFill>
          <a:srgbClr val="ED7D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812448" y="2086302"/>
        <a:ext cx="137795" cy="193182"/>
      </dsp:txXfrm>
    </dsp:sp>
    <dsp:sp modelId="{3DCEBDF9-27E4-524F-8A13-6EC4BA1B0B6B}">
      <dsp:nvSpPr>
        <dsp:cNvPr id="0" name=""/>
        <dsp:cNvSpPr/>
      </dsp:nvSpPr>
      <dsp:spPr>
        <a:xfrm>
          <a:off x="915416" y="2109002"/>
          <a:ext cx="827965" cy="717037"/>
        </a:xfrm>
        <a:prstGeom prst="ellipse">
          <a:avLst/>
        </a:prstGeom>
        <a:solidFill>
          <a:srgbClr val="C5E0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0000"/>
              </a:solidFill>
            </a:rPr>
            <a:t>Desa</a:t>
          </a:r>
          <a:endParaRPr lang="en-US" sz="1800" kern="1200" dirty="0">
            <a:solidFill>
              <a:srgbClr val="000000"/>
            </a:solidFill>
          </a:endParaRPr>
        </a:p>
      </dsp:txBody>
      <dsp:txXfrm>
        <a:off x="1036669" y="2214010"/>
        <a:ext cx="585459" cy="507021"/>
      </dsp:txXfrm>
    </dsp:sp>
    <dsp:sp modelId="{C0BB237C-3669-2943-8677-0060A5686CCD}">
      <dsp:nvSpPr>
        <dsp:cNvPr id="0" name=""/>
        <dsp:cNvSpPr/>
      </dsp:nvSpPr>
      <dsp:spPr>
        <a:xfrm rot="12732840">
          <a:off x="1704914" y="1129238"/>
          <a:ext cx="271489" cy="321970"/>
        </a:xfrm>
        <a:prstGeom prst="rightArrow">
          <a:avLst>
            <a:gd name="adj1" fmla="val 60000"/>
            <a:gd name="adj2" fmla="val 50000"/>
          </a:avLst>
        </a:prstGeom>
        <a:solidFill>
          <a:srgbClr val="ED7D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780092" y="1215341"/>
        <a:ext cx="190042" cy="193182"/>
      </dsp:txXfrm>
    </dsp:sp>
    <dsp:sp modelId="{50A9A50D-C3BB-C649-A9A5-522A1EA0A819}">
      <dsp:nvSpPr>
        <dsp:cNvPr id="0" name=""/>
        <dsp:cNvSpPr/>
      </dsp:nvSpPr>
      <dsp:spPr>
        <a:xfrm>
          <a:off x="902492" y="607794"/>
          <a:ext cx="791355" cy="681241"/>
        </a:xfrm>
        <a:prstGeom prst="ellipse">
          <a:avLst/>
        </a:prstGeom>
        <a:solidFill>
          <a:srgbClr val="C5E0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0000"/>
              </a:solidFill>
            </a:rPr>
            <a:t>Desa</a:t>
          </a:r>
          <a:endParaRPr lang="en-US" sz="1800" kern="1200" dirty="0">
            <a:solidFill>
              <a:srgbClr val="000000"/>
            </a:solidFill>
          </a:endParaRPr>
        </a:p>
      </dsp:txBody>
      <dsp:txXfrm>
        <a:off x="1018383" y="707559"/>
        <a:ext cx="559573" cy="481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FEBB4-574C-4518-9303-173480CF4409}">
      <dsp:nvSpPr>
        <dsp:cNvPr id="0" name=""/>
        <dsp:cNvSpPr/>
      </dsp:nvSpPr>
      <dsp:spPr>
        <a:xfrm rot="16200000">
          <a:off x="328219" y="-328219"/>
          <a:ext cx="1713682" cy="2370120"/>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GB" sz="1900" kern="1200" dirty="0" smtClean="0"/>
        </a:p>
        <a:p>
          <a:pPr lvl="0" algn="ctr" defTabSz="844550">
            <a:lnSpc>
              <a:spcPct val="90000"/>
            </a:lnSpc>
            <a:spcBef>
              <a:spcPct val="0"/>
            </a:spcBef>
            <a:spcAft>
              <a:spcPct val="35000"/>
            </a:spcAft>
          </a:pPr>
          <a:r>
            <a:rPr lang="en-GB" sz="1900" kern="1200" dirty="0" smtClean="0">
              <a:solidFill>
                <a:schemeClr val="tx1"/>
              </a:solidFill>
            </a:rPr>
            <a:t>434 </a:t>
          </a:r>
        </a:p>
        <a:p>
          <a:pPr lvl="0" algn="ctr" defTabSz="844550">
            <a:lnSpc>
              <a:spcPct val="90000"/>
            </a:lnSpc>
            <a:spcBef>
              <a:spcPct val="0"/>
            </a:spcBef>
            <a:spcAft>
              <a:spcPct val="35000"/>
            </a:spcAft>
          </a:pPr>
          <a:r>
            <a:rPr lang="en-GB" sz="1900" kern="1200" dirty="0" smtClean="0">
              <a:solidFill>
                <a:schemeClr val="tx1"/>
              </a:solidFill>
            </a:rPr>
            <a:t>KABUPATEN</a:t>
          </a:r>
          <a:endParaRPr lang="en-GB" sz="1900" kern="1200" dirty="0">
            <a:solidFill>
              <a:schemeClr val="tx1"/>
            </a:solidFill>
          </a:endParaRPr>
        </a:p>
      </dsp:txBody>
      <dsp:txXfrm rot="5400000">
        <a:off x="0" y="0"/>
        <a:ext cx="2370120" cy="1285261"/>
      </dsp:txXfrm>
    </dsp:sp>
    <dsp:sp modelId="{E65A4A71-D796-4F95-8577-7DC71E2BA65C}">
      <dsp:nvSpPr>
        <dsp:cNvPr id="0" name=""/>
        <dsp:cNvSpPr/>
      </dsp:nvSpPr>
      <dsp:spPr>
        <a:xfrm>
          <a:off x="2369314" y="0"/>
          <a:ext cx="2370120" cy="1713682"/>
        </a:xfrm>
        <a:prstGeom prst="round1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GB" sz="1900" kern="1200" dirty="0" smtClean="0"/>
        </a:p>
      </dsp:txBody>
      <dsp:txXfrm>
        <a:off x="2369314" y="0"/>
        <a:ext cx="2370120" cy="1285261"/>
      </dsp:txXfrm>
    </dsp:sp>
    <dsp:sp modelId="{881AAB4A-F7AB-4564-A676-B1E2E40AA353}">
      <dsp:nvSpPr>
        <dsp:cNvPr id="0" name=""/>
        <dsp:cNvSpPr/>
      </dsp:nvSpPr>
      <dsp:spPr>
        <a:xfrm rot="10800000">
          <a:off x="0" y="1713682"/>
          <a:ext cx="2370120" cy="1713682"/>
        </a:xfrm>
        <a:prstGeom prst="round1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74.957</a:t>
          </a:r>
        </a:p>
        <a:p>
          <a:pPr lvl="0" algn="ctr" defTabSz="844550">
            <a:lnSpc>
              <a:spcPct val="90000"/>
            </a:lnSpc>
            <a:spcBef>
              <a:spcPct val="0"/>
            </a:spcBef>
            <a:spcAft>
              <a:spcPct val="35000"/>
            </a:spcAft>
          </a:pPr>
          <a:r>
            <a:rPr lang="en-GB" sz="1900" kern="1200" dirty="0" smtClean="0">
              <a:solidFill>
                <a:schemeClr val="tx1"/>
              </a:solidFill>
            </a:rPr>
            <a:t>DESA </a:t>
          </a:r>
          <a:r>
            <a:rPr lang="en-GB" sz="1900" kern="1200" dirty="0" err="1" smtClean="0">
              <a:solidFill>
                <a:schemeClr val="tx1"/>
              </a:solidFill>
            </a:rPr>
            <a:t>atau</a:t>
          </a:r>
          <a:r>
            <a:rPr lang="en-GB" sz="1900" kern="1200" dirty="0" smtClean="0">
              <a:solidFill>
                <a:schemeClr val="tx1"/>
              </a:solidFill>
            </a:rPr>
            <a:t> </a:t>
          </a:r>
          <a:r>
            <a:rPr lang="en-GB" sz="1900" kern="1200" dirty="0" err="1" smtClean="0">
              <a:solidFill>
                <a:schemeClr val="tx1"/>
              </a:solidFill>
            </a:rPr>
            <a:t>Seluruh</a:t>
          </a:r>
          <a:r>
            <a:rPr lang="en-GB" sz="1900" kern="1200" dirty="0" smtClean="0">
              <a:solidFill>
                <a:schemeClr val="tx1"/>
              </a:solidFill>
            </a:rPr>
            <a:t> </a:t>
          </a:r>
          <a:r>
            <a:rPr lang="en-GB" sz="1900" kern="1200" dirty="0" err="1" smtClean="0">
              <a:solidFill>
                <a:schemeClr val="tx1"/>
              </a:solidFill>
            </a:rPr>
            <a:t>Desa</a:t>
          </a:r>
          <a:endParaRPr lang="en-GB" sz="1900" kern="1200" dirty="0">
            <a:solidFill>
              <a:schemeClr val="tx1"/>
            </a:solidFill>
          </a:endParaRPr>
        </a:p>
      </dsp:txBody>
      <dsp:txXfrm rot="10800000">
        <a:off x="0" y="2142102"/>
        <a:ext cx="2370120" cy="1285261"/>
      </dsp:txXfrm>
    </dsp:sp>
    <dsp:sp modelId="{37DD802B-0B0A-44FC-870E-056717CADF8F}">
      <dsp:nvSpPr>
        <dsp:cNvPr id="0" name=""/>
        <dsp:cNvSpPr/>
      </dsp:nvSpPr>
      <dsp:spPr>
        <a:xfrm rot="5400000">
          <a:off x="2698339" y="1385462"/>
          <a:ext cx="1713682" cy="2370120"/>
        </a:xfrm>
        <a:prstGeom prst="round1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solidFill>
                <a:schemeClr val="tx1"/>
              </a:solidFill>
            </a:rPr>
            <a:t>6.453 </a:t>
          </a:r>
        </a:p>
        <a:p>
          <a:pPr lvl="0" algn="ctr" defTabSz="844550">
            <a:lnSpc>
              <a:spcPct val="90000"/>
            </a:lnSpc>
            <a:spcBef>
              <a:spcPct val="0"/>
            </a:spcBef>
            <a:spcAft>
              <a:spcPct val="35000"/>
            </a:spcAft>
          </a:pPr>
          <a:r>
            <a:rPr lang="en-GB" sz="1900" kern="1200" dirty="0" smtClean="0">
              <a:solidFill>
                <a:schemeClr val="tx1"/>
              </a:solidFill>
            </a:rPr>
            <a:t>KECAMATAN</a:t>
          </a:r>
          <a:endParaRPr lang="en-GB" sz="1900" kern="1200" dirty="0">
            <a:solidFill>
              <a:schemeClr val="tx1"/>
            </a:solidFill>
          </a:endParaRPr>
        </a:p>
      </dsp:txBody>
      <dsp:txXfrm rot="-5400000">
        <a:off x="2370121" y="2142101"/>
        <a:ext cx="2370120" cy="1285261"/>
      </dsp:txXfrm>
    </dsp:sp>
    <dsp:sp modelId="{5F452362-412D-44D6-831A-9B0ED11E5690}">
      <dsp:nvSpPr>
        <dsp:cNvPr id="0" name=""/>
        <dsp:cNvSpPr/>
      </dsp:nvSpPr>
      <dsp:spPr>
        <a:xfrm>
          <a:off x="1659084" y="1285261"/>
          <a:ext cx="1422072" cy="856841"/>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DOK PPID 2018</a:t>
          </a:r>
          <a:endParaRPr lang="en-GB" sz="1900" kern="1200" dirty="0"/>
        </a:p>
      </dsp:txBody>
      <dsp:txXfrm>
        <a:off x="1700912" y="1327089"/>
        <a:ext cx="1338416" cy="773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165A4-F7EC-8C42-B5BA-44281B37CDD5}">
      <dsp:nvSpPr>
        <dsp:cNvPr id="0" name=""/>
        <dsp:cNvSpPr/>
      </dsp:nvSpPr>
      <dsp:spPr>
        <a:xfrm rot="16200000">
          <a:off x="1326561" y="-1326561"/>
          <a:ext cx="2495448" cy="5148571"/>
        </a:xfrm>
        <a:prstGeom prst="round1Rect">
          <a:avLst/>
        </a:prstGeom>
        <a:solidFill>
          <a:srgbClr val="CCFFCC"/>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id-ID" sz="3200" b="1" kern="1200" dirty="0" smtClean="0">
              <a:solidFill>
                <a:srgbClr val="0000FF"/>
              </a:solidFill>
            </a:rPr>
            <a:t>P</a:t>
          </a:r>
          <a:r>
            <a:rPr lang="en-US" sz="3200" b="1" kern="1200" dirty="0" err="1" smtClean="0">
              <a:solidFill>
                <a:srgbClr val="0000FF"/>
              </a:solidFill>
            </a:rPr>
            <a:t>rogram</a:t>
          </a:r>
          <a:r>
            <a:rPr lang="en-US" sz="3200" b="1" kern="1200" dirty="0" smtClean="0">
              <a:solidFill>
                <a:srgbClr val="0000FF"/>
              </a:solidFill>
            </a:rPr>
            <a:t> P</a:t>
          </a:r>
          <a:r>
            <a:rPr lang="id-ID" sz="3200" b="1" kern="1200" dirty="0" smtClean="0">
              <a:solidFill>
                <a:srgbClr val="0000FF"/>
              </a:solidFill>
            </a:rPr>
            <a:t>enguatan P3MD</a:t>
          </a:r>
          <a:endParaRPr lang="en-US" sz="3200" kern="1200" dirty="0" smtClean="0">
            <a:solidFill>
              <a:srgbClr val="0000FF"/>
            </a:solidFill>
          </a:endParaRPr>
        </a:p>
        <a:p>
          <a:pPr lvl="0" algn="ctr" defTabSz="1422400">
            <a:lnSpc>
              <a:spcPct val="90000"/>
            </a:lnSpc>
            <a:spcBef>
              <a:spcPct val="0"/>
            </a:spcBef>
            <a:spcAft>
              <a:spcPct val="35000"/>
            </a:spcAft>
          </a:pPr>
          <a:r>
            <a:rPr lang="en-US" sz="1600" kern="1200" dirty="0" err="1" smtClean="0"/>
            <a:t>Peningkatan</a:t>
          </a:r>
          <a:r>
            <a:rPr lang="en-US" sz="1600" kern="1200" dirty="0" smtClean="0"/>
            <a:t> </a:t>
          </a:r>
          <a:r>
            <a:rPr lang="en-US" sz="1600" kern="1200" dirty="0" err="1" smtClean="0"/>
            <a:t>efektivitas</a:t>
          </a:r>
          <a:r>
            <a:rPr lang="en-US" sz="1600" kern="1200" dirty="0" smtClean="0"/>
            <a:t> </a:t>
          </a:r>
          <a:r>
            <a:rPr lang="en-US" sz="1600" kern="1200" dirty="0" err="1" smtClean="0"/>
            <a:t>pengelolaan</a:t>
          </a:r>
          <a:r>
            <a:rPr lang="en-US" sz="1600" kern="1200" dirty="0" smtClean="0"/>
            <a:t> P3MD </a:t>
          </a:r>
          <a:r>
            <a:rPr lang="en-US" sz="1600" kern="1200" dirty="0" err="1" smtClean="0"/>
            <a:t>dan</a:t>
          </a:r>
          <a:r>
            <a:rPr lang="en-US" sz="1600" kern="1200" dirty="0" smtClean="0"/>
            <a:t> </a:t>
          </a:r>
          <a:r>
            <a:rPr lang="en-US" sz="1600" kern="1200" dirty="0" err="1" smtClean="0"/>
            <a:t>sumber</a:t>
          </a:r>
          <a:r>
            <a:rPr lang="en-US" sz="1600" kern="1200" dirty="0" smtClean="0"/>
            <a:t> </a:t>
          </a:r>
          <a:r>
            <a:rPr lang="en-US" sz="1600" kern="1200" dirty="0" err="1" smtClean="0"/>
            <a:t>daya</a:t>
          </a:r>
          <a:r>
            <a:rPr lang="en-US" sz="1600" kern="1200" dirty="0" smtClean="0"/>
            <a:t> </a:t>
          </a:r>
          <a:r>
            <a:rPr lang="en-US" sz="1600" kern="1200" dirty="0" err="1" smtClean="0"/>
            <a:t>Pendamping</a:t>
          </a:r>
          <a:r>
            <a:rPr lang="en-US" sz="1600" kern="1200" dirty="0" smtClean="0"/>
            <a:t> </a:t>
          </a:r>
          <a:r>
            <a:rPr lang="en-US" sz="1600" kern="1200" dirty="0" err="1" smtClean="0"/>
            <a:t>Profesional</a:t>
          </a:r>
          <a:endParaRPr lang="en-US" sz="2000" kern="1200" dirty="0"/>
        </a:p>
      </dsp:txBody>
      <dsp:txXfrm rot="5400000">
        <a:off x="0" y="0"/>
        <a:ext cx="5148571" cy="1871586"/>
      </dsp:txXfrm>
    </dsp:sp>
    <dsp:sp modelId="{DEB2A0D0-E3C0-4140-9BD3-30202E90F99F}">
      <dsp:nvSpPr>
        <dsp:cNvPr id="0" name=""/>
        <dsp:cNvSpPr/>
      </dsp:nvSpPr>
      <dsp:spPr>
        <a:xfrm>
          <a:off x="5184585" y="0"/>
          <a:ext cx="5076542" cy="2495448"/>
        </a:xfrm>
        <a:prstGeom prst="round1Rect">
          <a:avLst/>
        </a:prstGeom>
        <a:solidFill>
          <a:schemeClr val="accent4">
            <a:lumMod val="60000"/>
            <a:lumOff val="4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ts val="0"/>
            </a:spcAft>
          </a:pPr>
          <a:r>
            <a:rPr lang="id-ID" sz="2400" b="1" kern="1200" dirty="0" smtClean="0">
              <a:solidFill>
                <a:srgbClr val="0000FF"/>
              </a:solidFill>
            </a:rPr>
            <a:t>Program </a:t>
          </a:r>
          <a:r>
            <a:rPr lang="en-US" sz="2400" b="1" kern="1200" dirty="0" smtClean="0">
              <a:solidFill>
                <a:srgbClr val="0000FF"/>
              </a:solidFill>
            </a:rPr>
            <a:t> </a:t>
          </a:r>
          <a:r>
            <a:rPr lang="en-US" sz="2400" b="1" kern="1200" dirty="0" err="1" smtClean="0">
              <a:solidFill>
                <a:srgbClr val="0000FF"/>
              </a:solidFill>
            </a:rPr>
            <a:t>Pengelolaan</a:t>
          </a:r>
          <a:r>
            <a:rPr lang="en-US" sz="2400" b="1" kern="1200" dirty="0" smtClean="0">
              <a:solidFill>
                <a:srgbClr val="0000FF"/>
              </a:solidFill>
            </a:rPr>
            <a:t>  </a:t>
          </a:r>
        </a:p>
        <a:p>
          <a:pPr lvl="0" algn="ctr" defTabSz="1066800">
            <a:lnSpc>
              <a:spcPct val="90000"/>
            </a:lnSpc>
            <a:spcBef>
              <a:spcPct val="0"/>
            </a:spcBef>
            <a:spcAft>
              <a:spcPts val="0"/>
            </a:spcAft>
          </a:pPr>
          <a:r>
            <a:rPr lang="en-US" sz="2400" b="1" kern="1200" dirty="0" err="1" smtClean="0">
              <a:solidFill>
                <a:srgbClr val="0000FF"/>
              </a:solidFill>
            </a:rPr>
            <a:t>Pengetahuan</a:t>
          </a:r>
          <a:r>
            <a:rPr lang="en-US" sz="2400" b="1" kern="1200" dirty="0" smtClean="0">
              <a:solidFill>
                <a:srgbClr val="0000FF"/>
              </a:solidFill>
            </a:rPr>
            <a:t> </a:t>
          </a:r>
          <a:r>
            <a:rPr lang="en-US" sz="2400" b="1" kern="1200" dirty="0" err="1" smtClean="0">
              <a:solidFill>
                <a:srgbClr val="0000FF"/>
              </a:solidFill>
            </a:rPr>
            <a:t>dan</a:t>
          </a:r>
          <a:r>
            <a:rPr lang="en-US" sz="2400" b="1" kern="1200" dirty="0" smtClean="0">
              <a:solidFill>
                <a:srgbClr val="0000FF"/>
              </a:solidFill>
            </a:rPr>
            <a:t> </a:t>
          </a:r>
          <a:r>
            <a:rPr lang="en-US" sz="2400" b="1" kern="1200" dirty="0" err="1" smtClean="0">
              <a:solidFill>
                <a:srgbClr val="0000FF"/>
              </a:solidFill>
            </a:rPr>
            <a:t>Inovasi</a:t>
          </a:r>
          <a:r>
            <a:rPr lang="en-US" sz="2400" b="1" kern="1200" dirty="0" smtClean="0">
              <a:solidFill>
                <a:srgbClr val="0000FF"/>
              </a:solidFill>
            </a:rPr>
            <a:t> </a:t>
          </a:r>
          <a:r>
            <a:rPr lang="en-US" sz="2400" b="1" kern="1200" dirty="0" err="1" smtClean="0">
              <a:solidFill>
                <a:srgbClr val="0000FF"/>
              </a:solidFill>
            </a:rPr>
            <a:t>Desa</a:t>
          </a:r>
          <a:r>
            <a:rPr lang="en-US" sz="2400" b="1" kern="1200" dirty="0" smtClean="0">
              <a:solidFill>
                <a:srgbClr val="0000FF"/>
              </a:solidFill>
            </a:rPr>
            <a:t> (PPID)</a:t>
          </a:r>
          <a:endParaRPr lang="en-US" sz="2400" kern="1200" dirty="0" smtClean="0">
            <a:solidFill>
              <a:srgbClr val="0000FF"/>
            </a:solidFill>
          </a:endParaRPr>
        </a:p>
        <a:p>
          <a:pPr lvl="0" algn="l" defTabSz="1066800">
            <a:lnSpc>
              <a:spcPct val="90000"/>
            </a:lnSpc>
            <a:spcBef>
              <a:spcPct val="0"/>
            </a:spcBef>
            <a:spcAft>
              <a:spcPct val="35000"/>
            </a:spcAft>
          </a:pPr>
          <a:r>
            <a:rPr lang="en-US" sz="1600" i="1" kern="1200" dirty="0" err="1" smtClean="0"/>
            <a:t>Penyediaan</a:t>
          </a:r>
          <a:r>
            <a:rPr lang="en-US" sz="1600" i="1" kern="1200" dirty="0" smtClean="0"/>
            <a:t> Dana </a:t>
          </a:r>
          <a:r>
            <a:rPr lang="en-US" sz="1600" i="1" kern="1200" dirty="0" err="1" smtClean="0"/>
            <a:t>Bantuan</a:t>
          </a:r>
          <a:r>
            <a:rPr lang="en-US" sz="1600" i="1" kern="1200" dirty="0" smtClean="0"/>
            <a:t> </a:t>
          </a:r>
          <a:r>
            <a:rPr lang="en-US" sz="1600" i="1" kern="1200" dirty="0" err="1" smtClean="0"/>
            <a:t>Pemerintah</a:t>
          </a:r>
          <a:r>
            <a:rPr lang="en-US" sz="1600" i="1" kern="1200" dirty="0" smtClean="0"/>
            <a:t> PID,</a:t>
          </a:r>
          <a:endParaRPr lang="en-US" sz="1600" kern="1200" dirty="0" smtClean="0"/>
        </a:p>
        <a:p>
          <a:pPr lvl="0" algn="l" defTabSz="1066800">
            <a:lnSpc>
              <a:spcPct val="90000"/>
            </a:lnSpc>
            <a:spcBef>
              <a:spcPct val="0"/>
            </a:spcBef>
            <a:spcAft>
              <a:spcPct val="35000"/>
            </a:spcAft>
          </a:pPr>
          <a:r>
            <a:rPr lang="en-US" sz="1600" i="1" kern="1200" dirty="0" err="1" smtClean="0"/>
            <a:t>Peningkatan</a:t>
          </a:r>
          <a:r>
            <a:rPr lang="en-US" sz="1600" i="1" kern="1200" dirty="0" smtClean="0"/>
            <a:t> </a:t>
          </a:r>
          <a:r>
            <a:rPr lang="en-US" sz="1600" i="1" kern="1200" dirty="0" err="1" smtClean="0"/>
            <a:t>Kapasitas</a:t>
          </a:r>
          <a:r>
            <a:rPr lang="en-US" sz="1600" i="1" kern="1200" dirty="0" smtClean="0"/>
            <a:t> </a:t>
          </a:r>
          <a:r>
            <a:rPr lang="en-US" sz="1600" i="1" kern="1200" dirty="0" err="1" smtClean="0"/>
            <a:t>Penyedia</a:t>
          </a:r>
          <a:r>
            <a:rPr lang="en-US" sz="1600" i="1" kern="1200" dirty="0" smtClean="0"/>
            <a:t> </a:t>
          </a:r>
          <a:r>
            <a:rPr lang="en-US" sz="1600" i="1" kern="1200" dirty="0" err="1" smtClean="0"/>
            <a:t>Jasa</a:t>
          </a:r>
          <a:r>
            <a:rPr lang="en-US" sz="1600" i="1" kern="1200" dirty="0" smtClean="0"/>
            <a:t> </a:t>
          </a:r>
          <a:r>
            <a:rPr lang="en-US" sz="1600" i="1" kern="1200" dirty="0" err="1" smtClean="0"/>
            <a:t>Layanan</a:t>
          </a:r>
          <a:r>
            <a:rPr lang="en-US" sz="1600" i="1" kern="1200" dirty="0" smtClean="0"/>
            <a:t> </a:t>
          </a:r>
          <a:r>
            <a:rPr lang="en-US" sz="1600" i="1" kern="1200" dirty="0" err="1" smtClean="0"/>
            <a:t>Teknis</a:t>
          </a:r>
          <a:r>
            <a:rPr lang="en-US" sz="1600" i="1" kern="1200" dirty="0" smtClean="0"/>
            <a:t>/P2KTD, </a:t>
          </a:r>
          <a:r>
            <a:rPr lang="en-US" sz="1600" i="1" kern="1200" dirty="0" err="1" smtClean="0"/>
            <a:t>dan</a:t>
          </a:r>
          <a:r>
            <a:rPr lang="en-US" sz="1600" i="1" kern="1200" dirty="0" smtClean="0"/>
            <a:t> </a:t>
          </a:r>
          <a:endParaRPr lang="en-US" sz="1600" kern="1200" dirty="0" smtClean="0"/>
        </a:p>
        <a:p>
          <a:pPr lvl="0" algn="l" defTabSz="1066800">
            <a:lnSpc>
              <a:spcPct val="90000"/>
            </a:lnSpc>
            <a:spcBef>
              <a:spcPct val="0"/>
            </a:spcBef>
            <a:spcAft>
              <a:spcPct val="35000"/>
            </a:spcAft>
          </a:pPr>
          <a:r>
            <a:rPr lang="id-ID" sz="1600" i="1" kern="1200" dirty="0" smtClean="0"/>
            <a:t>Pengembangan </a:t>
          </a:r>
          <a:r>
            <a:rPr lang="en-US" sz="1600" i="1" kern="1200" dirty="0" err="1" smtClean="0"/>
            <a:t>Sistem</a:t>
          </a:r>
          <a:r>
            <a:rPr lang="en-US" sz="1600" i="1" kern="1200" dirty="0" smtClean="0"/>
            <a:t> </a:t>
          </a:r>
          <a:r>
            <a:rPr lang="en-US" sz="1600" i="1" kern="1200" dirty="0" err="1" smtClean="0"/>
            <a:t>Informasi</a:t>
          </a:r>
          <a:r>
            <a:rPr lang="en-US" sz="1600" i="1" kern="1200" dirty="0" smtClean="0"/>
            <a:t>, data  </a:t>
          </a:r>
          <a:r>
            <a:rPr lang="en-US" sz="1600" i="1" kern="1200" dirty="0" err="1" smtClean="0"/>
            <a:t>dan</a:t>
          </a:r>
          <a:r>
            <a:rPr lang="en-US" sz="1600" i="1" kern="1200" dirty="0" smtClean="0"/>
            <a:t> </a:t>
          </a:r>
          <a:r>
            <a:rPr lang="en-US" sz="1600" i="1" kern="1200" dirty="0" err="1" smtClean="0"/>
            <a:t>Publikasi</a:t>
          </a:r>
          <a:r>
            <a:rPr lang="en-US" sz="1600" i="1" kern="1200" dirty="0" smtClean="0"/>
            <a:t>  Pembangunan </a:t>
          </a:r>
          <a:r>
            <a:rPr lang="en-US" sz="1600" i="1" kern="1200" dirty="0" err="1" smtClean="0"/>
            <a:t>Desa</a:t>
          </a:r>
          <a:r>
            <a:rPr lang="en-US" sz="1600" kern="1200" dirty="0" smtClean="0"/>
            <a:t> </a:t>
          </a:r>
          <a:endParaRPr lang="en-US" sz="1600" kern="1200" dirty="0"/>
        </a:p>
      </dsp:txBody>
      <dsp:txXfrm>
        <a:off x="5184585" y="0"/>
        <a:ext cx="5076542" cy="1871586"/>
      </dsp:txXfrm>
    </dsp:sp>
    <dsp:sp modelId="{92BD48E4-1F38-404A-A2F0-05ECC33EE878}">
      <dsp:nvSpPr>
        <dsp:cNvPr id="0" name=""/>
        <dsp:cNvSpPr/>
      </dsp:nvSpPr>
      <dsp:spPr>
        <a:xfrm rot="10800000">
          <a:off x="0" y="2495448"/>
          <a:ext cx="5148571" cy="2495448"/>
        </a:xfrm>
        <a:prstGeom prst="round1Rect">
          <a:avLst/>
        </a:prstGeom>
        <a:solidFill>
          <a:srgbClr val="FFD966"/>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00FF"/>
              </a:solidFill>
            </a:rPr>
            <a:t>Program </a:t>
          </a:r>
          <a:r>
            <a:rPr lang="id-ID" sz="3200" b="1" kern="1200" dirty="0" smtClean="0">
              <a:solidFill>
                <a:srgbClr val="0000FF"/>
              </a:solidFill>
            </a:rPr>
            <a:t>Penguatan Manajemen</a:t>
          </a:r>
          <a:endParaRPr lang="en-US" sz="3200" kern="1200" dirty="0" smtClean="0">
            <a:solidFill>
              <a:srgbClr val="0000FF"/>
            </a:solidFill>
          </a:endParaRPr>
        </a:p>
        <a:p>
          <a:pPr lvl="0" algn="ctr" defTabSz="1422400">
            <a:lnSpc>
              <a:spcPct val="90000"/>
            </a:lnSpc>
            <a:spcBef>
              <a:spcPct val="0"/>
            </a:spcBef>
            <a:spcAft>
              <a:spcPct val="35000"/>
            </a:spcAft>
          </a:pPr>
          <a:r>
            <a:rPr lang="en-US" sz="1800" kern="1200" dirty="0" err="1" smtClean="0"/>
            <a:t>Penguatan</a:t>
          </a:r>
          <a:r>
            <a:rPr lang="en-US" sz="1800" kern="1200" dirty="0" smtClean="0"/>
            <a:t> </a:t>
          </a:r>
          <a:r>
            <a:rPr lang="en-US" sz="1800" kern="1200" dirty="0" err="1" smtClean="0"/>
            <a:t>Manajemen</a:t>
          </a:r>
          <a:r>
            <a:rPr lang="en-US" sz="1800" kern="1200" dirty="0" smtClean="0"/>
            <a:t> </a:t>
          </a:r>
          <a:r>
            <a:rPr lang="en-US" sz="1800" kern="1200" dirty="0" err="1" smtClean="0"/>
            <a:t>ini</a:t>
          </a:r>
          <a:r>
            <a:rPr lang="en-US" sz="1800" kern="1200" dirty="0" smtClean="0"/>
            <a:t> </a:t>
          </a:r>
          <a:r>
            <a:rPr lang="en-US" sz="1800" kern="1200" dirty="0" err="1" smtClean="0"/>
            <a:t>difokuskan</a:t>
          </a:r>
          <a:r>
            <a:rPr lang="en-US" sz="1800" kern="1200" dirty="0" smtClean="0"/>
            <a:t> </a:t>
          </a:r>
          <a:r>
            <a:rPr lang="en-US" sz="1800" kern="1200" dirty="0" err="1" smtClean="0"/>
            <a:t>pada</a:t>
          </a:r>
          <a:r>
            <a:rPr lang="id-ID" sz="1800" kern="1200" dirty="0" smtClean="0"/>
            <a:t> kualitas pengelolaan</a:t>
          </a:r>
          <a:r>
            <a:rPr lang="en-US" sz="1800" kern="1200" dirty="0" smtClean="0"/>
            <a:t> </a:t>
          </a:r>
          <a:r>
            <a:rPr lang="en-US" sz="1800" kern="1200" dirty="0" err="1" smtClean="0"/>
            <a:t>Pendampingan</a:t>
          </a:r>
          <a:r>
            <a:rPr lang="en-US" sz="1800" kern="1200" dirty="0" smtClean="0"/>
            <a:t> Pembangunan </a:t>
          </a:r>
          <a:r>
            <a:rPr lang="en-US" sz="1800" kern="1200" dirty="0" err="1" smtClean="0"/>
            <a:t>dan</a:t>
          </a:r>
          <a:r>
            <a:rPr lang="en-US" sz="1800" kern="1200" dirty="0" smtClean="0"/>
            <a:t> </a:t>
          </a:r>
          <a:r>
            <a:rPr lang="en-US" sz="1800" kern="1200" dirty="0" err="1" smtClean="0"/>
            <a:t>Pemberdayaan</a:t>
          </a:r>
          <a:r>
            <a:rPr lang="en-US" sz="1800" kern="1200" dirty="0" smtClean="0"/>
            <a:t> </a:t>
          </a:r>
          <a:r>
            <a:rPr lang="en-US" sz="1800" kern="1200" dirty="0" err="1" smtClean="0"/>
            <a:t>Masyarakat</a:t>
          </a:r>
          <a:r>
            <a:rPr lang="en-US" sz="1800" kern="1200" dirty="0" smtClean="0"/>
            <a:t> </a:t>
          </a:r>
          <a:r>
            <a:rPr lang="en-US" sz="1800" kern="1200" dirty="0" err="1" smtClean="0"/>
            <a:t>Desa</a:t>
          </a:r>
          <a:r>
            <a:rPr lang="id-ID" sz="1800" kern="1200" dirty="0" smtClean="0"/>
            <a:t>. </a:t>
          </a:r>
          <a:r>
            <a:rPr lang="en-US" sz="1800" kern="1200" dirty="0" smtClean="0"/>
            <a:t> </a:t>
          </a:r>
        </a:p>
        <a:p>
          <a:pPr lvl="0" algn="ctr" defTabSz="1422400">
            <a:lnSpc>
              <a:spcPct val="90000"/>
            </a:lnSpc>
            <a:spcBef>
              <a:spcPct val="0"/>
            </a:spcBef>
            <a:spcAft>
              <a:spcPct val="35000"/>
            </a:spcAft>
          </a:pPr>
          <a:endParaRPr lang="en-US" sz="1800" kern="1200" dirty="0"/>
        </a:p>
      </dsp:txBody>
      <dsp:txXfrm rot="10800000">
        <a:off x="0" y="3119310"/>
        <a:ext cx="5148571" cy="1871586"/>
      </dsp:txXfrm>
    </dsp:sp>
    <dsp:sp modelId="{50F377EF-A3EC-3247-8B6D-A7E9F2F505B9}">
      <dsp:nvSpPr>
        <dsp:cNvPr id="0" name=""/>
        <dsp:cNvSpPr/>
      </dsp:nvSpPr>
      <dsp:spPr>
        <a:xfrm rot="5400000">
          <a:off x="6475133" y="1168886"/>
          <a:ext cx="2495448" cy="5148571"/>
        </a:xfrm>
        <a:prstGeom prst="round1Rect">
          <a:avLst/>
        </a:prstGeom>
        <a:solidFill>
          <a:srgbClr val="CCFFCC"/>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FF"/>
              </a:solidFill>
            </a:rPr>
            <a:t>Program </a:t>
          </a:r>
          <a:r>
            <a:rPr lang="en-US" sz="2400" b="1" kern="1200" dirty="0" err="1" smtClean="0">
              <a:solidFill>
                <a:srgbClr val="0000FF"/>
              </a:solidFill>
            </a:rPr>
            <a:t>Uji</a:t>
          </a:r>
          <a:r>
            <a:rPr lang="en-US" sz="2400" b="1" kern="1200" dirty="0" smtClean="0">
              <a:solidFill>
                <a:srgbClr val="0000FF"/>
              </a:solidFill>
            </a:rPr>
            <a:t> </a:t>
          </a:r>
          <a:r>
            <a:rPr lang="en-US" sz="2400" b="1" kern="1200" dirty="0" err="1" smtClean="0">
              <a:solidFill>
                <a:srgbClr val="0000FF"/>
              </a:solidFill>
            </a:rPr>
            <a:t>Coba</a:t>
          </a:r>
          <a:r>
            <a:rPr lang="en-US" sz="2400" b="1" kern="1200" dirty="0" smtClean="0">
              <a:solidFill>
                <a:srgbClr val="0000FF"/>
              </a:solidFill>
            </a:rPr>
            <a:t> </a:t>
          </a:r>
          <a:r>
            <a:rPr lang="en-US" sz="2400" b="1" kern="1200" dirty="0" err="1" smtClean="0">
              <a:solidFill>
                <a:srgbClr val="0000FF"/>
              </a:solidFill>
            </a:rPr>
            <a:t>Pengembangan</a:t>
          </a:r>
          <a:r>
            <a:rPr lang="en-US" sz="2400" b="1" kern="1200" dirty="0" smtClean="0">
              <a:solidFill>
                <a:srgbClr val="0000FF"/>
              </a:solidFill>
            </a:rPr>
            <a:t> </a:t>
          </a:r>
          <a:r>
            <a:rPr lang="en-US" sz="2400" b="1" kern="1200" dirty="0" err="1" smtClean="0">
              <a:solidFill>
                <a:srgbClr val="0000FF"/>
              </a:solidFill>
            </a:rPr>
            <a:t>Ekonomi</a:t>
          </a:r>
          <a:r>
            <a:rPr lang="en-US" sz="2400" b="1" kern="1200" dirty="0" smtClean="0">
              <a:solidFill>
                <a:srgbClr val="0000FF"/>
              </a:solidFill>
            </a:rPr>
            <a:t> </a:t>
          </a:r>
          <a:r>
            <a:rPr lang="en-US" sz="2400" b="1" kern="1200" dirty="0" err="1" smtClean="0">
              <a:solidFill>
                <a:srgbClr val="0000FF"/>
              </a:solidFill>
            </a:rPr>
            <a:t>Lokal</a:t>
          </a:r>
          <a:r>
            <a:rPr lang="en-US" sz="2400" b="1" kern="1200" dirty="0" smtClean="0">
              <a:solidFill>
                <a:srgbClr val="0000FF"/>
              </a:solidFill>
            </a:rPr>
            <a:t> (LED)</a:t>
          </a:r>
          <a:endParaRPr lang="en-US" sz="2400" kern="1200" dirty="0" smtClean="0">
            <a:solidFill>
              <a:srgbClr val="0000FF"/>
            </a:solidFill>
          </a:endParaRPr>
        </a:p>
        <a:p>
          <a:pPr lvl="0" algn="ctr" defTabSz="1066800">
            <a:lnSpc>
              <a:spcPct val="90000"/>
            </a:lnSpc>
            <a:spcBef>
              <a:spcPct val="0"/>
            </a:spcBef>
            <a:spcAft>
              <a:spcPct val="35000"/>
            </a:spcAft>
          </a:pPr>
          <a:r>
            <a:rPr lang="en-US" sz="1600" kern="1200" dirty="0" err="1" smtClean="0"/>
            <a:t>Penyediaan</a:t>
          </a:r>
          <a:r>
            <a:rPr lang="en-US" sz="1600" kern="1200" dirty="0" smtClean="0"/>
            <a:t> </a:t>
          </a:r>
          <a:r>
            <a:rPr lang="en-US" sz="1600" kern="1200" dirty="0" err="1" smtClean="0"/>
            <a:t>kemitraan</a:t>
          </a:r>
          <a:r>
            <a:rPr lang="en-US" sz="1600" kern="1200" dirty="0" smtClean="0"/>
            <a:t> fund agar </a:t>
          </a:r>
          <a:r>
            <a:rPr lang="en-US" sz="1600" kern="1200" dirty="0" err="1" smtClean="0"/>
            <a:t>desa</a:t>
          </a:r>
          <a:r>
            <a:rPr lang="en-US" sz="1600" kern="1200" dirty="0" smtClean="0"/>
            <a:t> </a:t>
          </a:r>
          <a:r>
            <a:rPr lang="en-US" sz="1600" kern="1200" dirty="0" err="1" smtClean="0"/>
            <a:t>terpilih</a:t>
          </a:r>
          <a:r>
            <a:rPr lang="en-US" sz="1600" kern="1200" dirty="0" smtClean="0"/>
            <a:t> </a:t>
          </a:r>
          <a:r>
            <a:rPr lang="en-US" sz="1600" kern="1200" dirty="0" err="1" smtClean="0"/>
            <a:t>untuk</a:t>
          </a:r>
          <a:r>
            <a:rPr lang="en-US" sz="1600" kern="1200" dirty="0" smtClean="0"/>
            <a:t> </a:t>
          </a:r>
          <a:r>
            <a:rPr lang="en-US" sz="1600" kern="1200" dirty="0" err="1" smtClean="0"/>
            <a:t>mengembangkan</a:t>
          </a:r>
          <a:r>
            <a:rPr lang="en-US" sz="1600" kern="1200" dirty="0" smtClean="0"/>
            <a:t> </a:t>
          </a:r>
          <a:r>
            <a:rPr lang="en-US" sz="1600" kern="1200" dirty="0" err="1" smtClean="0"/>
            <a:t>kapasitas</a:t>
          </a:r>
          <a:r>
            <a:rPr lang="en-US" sz="1600" kern="1200" dirty="0" smtClean="0"/>
            <a:t> </a:t>
          </a:r>
          <a:r>
            <a:rPr lang="en-US" sz="1600" kern="1200" dirty="0" err="1" smtClean="0"/>
            <a:t>perekonomian</a:t>
          </a:r>
          <a:r>
            <a:rPr lang="en-US" sz="1600" kern="1200" dirty="0" smtClean="0"/>
            <a:t>. </a:t>
          </a:r>
          <a:endParaRPr lang="en-US" sz="1600" kern="1200" dirty="0"/>
        </a:p>
      </dsp:txBody>
      <dsp:txXfrm rot="-5400000">
        <a:off x="5148572" y="3119310"/>
        <a:ext cx="5148571" cy="1871586"/>
      </dsp:txXfrm>
    </dsp:sp>
    <dsp:sp modelId="{0B92D775-9481-804F-BC13-DD3C86D7BB2A}">
      <dsp:nvSpPr>
        <dsp:cNvPr id="0" name=""/>
        <dsp:cNvSpPr/>
      </dsp:nvSpPr>
      <dsp:spPr>
        <a:xfrm>
          <a:off x="2375679" y="2118411"/>
          <a:ext cx="5545783" cy="754074"/>
        </a:xfrm>
        <a:prstGeom prst="roundRect">
          <a:avLst/>
        </a:prstGeom>
        <a:solidFill>
          <a:srgbClr val="FFFF00"/>
        </a:solidFill>
        <a:ln>
          <a:noFill/>
        </a:ln>
        <a:effectLst/>
      </dsp:spPr>
      <dsp:style>
        <a:lnRef idx="0">
          <a:scrgbClr r="0" g="0" b="0"/>
        </a:lnRef>
        <a:fillRef idx="3">
          <a:scrgbClr r="0" g="0" b="0"/>
        </a:fillRef>
        <a:effectRef idx="2">
          <a:scrgbClr r="0" g="0" b="0"/>
        </a:effectRef>
        <a:fontRef idx="minor"/>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en-US" sz="6600" b="1" kern="1200" dirty="0" smtClean="0">
              <a:solidFill>
                <a:srgbClr val="008000"/>
              </a:solidFill>
            </a:rPr>
            <a:t>PID</a:t>
          </a:r>
          <a:endParaRPr lang="en-US" sz="6600" b="1" kern="1200" dirty="0">
            <a:solidFill>
              <a:srgbClr val="008000"/>
            </a:solidFill>
          </a:endParaRPr>
        </a:p>
      </dsp:txBody>
      <dsp:txXfrm>
        <a:off x="2412490" y="2155222"/>
        <a:ext cx="5472161" cy="680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EF6C-F975-4A63-BF50-7FEE810B9ABF}">
      <dsp:nvSpPr>
        <dsp:cNvPr id="0" name=""/>
        <dsp:cNvSpPr/>
      </dsp:nvSpPr>
      <dsp:spPr>
        <a:xfrm>
          <a:off x="3298" y="2480752"/>
          <a:ext cx="812078" cy="324831"/>
        </a:xfrm>
        <a:prstGeom prst="chevron">
          <a:avLst/>
        </a:prstGeom>
        <a:solidFill>
          <a:srgbClr val="C00000"/>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JAN</a:t>
          </a:r>
          <a:endParaRPr lang="id-ID" sz="800" b="1" kern="1200" dirty="0">
            <a:solidFill>
              <a:schemeClr val="tx1"/>
            </a:solidFill>
            <a:latin typeface="Georgia" pitchFamily="18" charset="0"/>
          </a:endParaRPr>
        </a:p>
      </dsp:txBody>
      <dsp:txXfrm>
        <a:off x="165714" y="2480752"/>
        <a:ext cx="487247" cy="324831"/>
      </dsp:txXfrm>
    </dsp:sp>
    <dsp:sp modelId="{266B4AD8-0A56-4479-8F0E-C49B5B0A2695}">
      <dsp:nvSpPr>
        <dsp:cNvPr id="0" name=""/>
        <dsp:cNvSpPr/>
      </dsp:nvSpPr>
      <dsp:spPr>
        <a:xfrm>
          <a:off x="734168" y="2480752"/>
          <a:ext cx="812078" cy="324831"/>
        </a:xfrm>
        <a:prstGeom prst="chevron">
          <a:avLst/>
        </a:prstGeom>
        <a:solidFill>
          <a:schemeClr val="accent5"/>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FEB</a:t>
          </a:r>
          <a:endParaRPr lang="id-ID" sz="800" b="1" kern="1200" dirty="0">
            <a:solidFill>
              <a:schemeClr val="tx1"/>
            </a:solidFill>
            <a:latin typeface="Georgia" pitchFamily="18" charset="0"/>
          </a:endParaRPr>
        </a:p>
      </dsp:txBody>
      <dsp:txXfrm>
        <a:off x="896584" y="2480752"/>
        <a:ext cx="487247" cy="324831"/>
      </dsp:txXfrm>
    </dsp:sp>
    <dsp:sp modelId="{2C78502C-4BB7-478C-8954-1A1F31CC83E2}">
      <dsp:nvSpPr>
        <dsp:cNvPr id="0" name=""/>
        <dsp:cNvSpPr/>
      </dsp:nvSpPr>
      <dsp:spPr>
        <a:xfrm>
          <a:off x="1465039" y="2480752"/>
          <a:ext cx="812078" cy="324831"/>
        </a:xfrm>
        <a:prstGeom prst="chevron">
          <a:avLst/>
        </a:prstGeom>
        <a:solidFill>
          <a:schemeClr val="accent4">
            <a:hueOff val="0"/>
            <a:satOff val="0"/>
            <a:lumOff val="0"/>
            <a:alphaOff val="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MAR</a:t>
          </a:r>
          <a:endParaRPr lang="id-ID" sz="800" b="1" kern="1200" dirty="0">
            <a:solidFill>
              <a:schemeClr val="tx1"/>
            </a:solidFill>
            <a:latin typeface="Georgia" pitchFamily="18" charset="0"/>
          </a:endParaRPr>
        </a:p>
      </dsp:txBody>
      <dsp:txXfrm>
        <a:off x="1627455" y="2480752"/>
        <a:ext cx="487247" cy="324831"/>
      </dsp:txXfrm>
    </dsp:sp>
    <dsp:sp modelId="{AEEDE03B-6F3D-4739-B17D-A4775FFBF750}">
      <dsp:nvSpPr>
        <dsp:cNvPr id="0" name=""/>
        <dsp:cNvSpPr/>
      </dsp:nvSpPr>
      <dsp:spPr>
        <a:xfrm>
          <a:off x="2195909" y="2480752"/>
          <a:ext cx="812078" cy="324831"/>
        </a:xfrm>
        <a:prstGeom prst="chevron">
          <a:avLst/>
        </a:prstGeom>
        <a:solidFill>
          <a:srgbClr val="FFFF66"/>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APRL</a:t>
          </a:r>
          <a:endParaRPr lang="id-ID" sz="800" b="1" kern="1200" dirty="0">
            <a:solidFill>
              <a:schemeClr val="tx1"/>
            </a:solidFill>
            <a:latin typeface="Georgia" pitchFamily="18" charset="0"/>
          </a:endParaRPr>
        </a:p>
      </dsp:txBody>
      <dsp:txXfrm>
        <a:off x="2358325" y="2480752"/>
        <a:ext cx="487247" cy="324831"/>
      </dsp:txXfrm>
    </dsp:sp>
    <dsp:sp modelId="{4854C3B7-AD22-4911-8C1B-38B681E507E8}">
      <dsp:nvSpPr>
        <dsp:cNvPr id="0" name=""/>
        <dsp:cNvSpPr/>
      </dsp:nvSpPr>
      <dsp:spPr>
        <a:xfrm>
          <a:off x="2926780" y="2480752"/>
          <a:ext cx="812078" cy="324831"/>
        </a:xfrm>
        <a:prstGeom prst="chevron">
          <a:avLst/>
        </a:prstGeom>
        <a:solidFill>
          <a:schemeClr val="accent6">
            <a:hueOff val="0"/>
            <a:satOff val="0"/>
            <a:lumOff val="0"/>
            <a:alphaOff val="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MEI</a:t>
          </a:r>
          <a:endParaRPr lang="id-ID" sz="800" b="1" kern="1200" dirty="0">
            <a:solidFill>
              <a:schemeClr val="tx1"/>
            </a:solidFill>
            <a:latin typeface="Georgia" pitchFamily="18" charset="0"/>
          </a:endParaRPr>
        </a:p>
      </dsp:txBody>
      <dsp:txXfrm>
        <a:off x="3089196" y="2480752"/>
        <a:ext cx="487247" cy="324831"/>
      </dsp:txXfrm>
    </dsp:sp>
    <dsp:sp modelId="{6EF76E9D-D45B-4EEC-A7AB-3E1E76427CA7}">
      <dsp:nvSpPr>
        <dsp:cNvPr id="0" name=""/>
        <dsp:cNvSpPr/>
      </dsp:nvSpPr>
      <dsp:spPr>
        <a:xfrm>
          <a:off x="3657650" y="2480752"/>
          <a:ext cx="812078" cy="324831"/>
        </a:xfrm>
        <a:prstGeom prst="chevron">
          <a:avLst/>
        </a:prstGeom>
        <a:solidFill>
          <a:schemeClr val="accent2">
            <a:lumMod val="60000"/>
            <a:lumOff val="4000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JUNI</a:t>
          </a:r>
          <a:endParaRPr lang="id-ID" sz="800" b="1" kern="1200" dirty="0">
            <a:solidFill>
              <a:schemeClr val="tx1"/>
            </a:solidFill>
            <a:latin typeface="Georgia" pitchFamily="18" charset="0"/>
          </a:endParaRPr>
        </a:p>
      </dsp:txBody>
      <dsp:txXfrm>
        <a:off x="3820066" y="2480752"/>
        <a:ext cx="487247" cy="324831"/>
      </dsp:txXfrm>
    </dsp:sp>
    <dsp:sp modelId="{4C8EA7CE-BC4C-43CB-99CA-3C00F4BA531F}">
      <dsp:nvSpPr>
        <dsp:cNvPr id="0" name=""/>
        <dsp:cNvSpPr/>
      </dsp:nvSpPr>
      <dsp:spPr>
        <a:xfrm>
          <a:off x="4388521" y="2480752"/>
          <a:ext cx="812078" cy="324831"/>
        </a:xfrm>
        <a:prstGeom prst="chevron">
          <a:avLst/>
        </a:prstGeom>
        <a:solidFill>
          <a:schemeClr val="tx2">
            <a:lumMod val="60000"/>
            <a:lumOff val="4000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JULI</a:t>
          </a:r>
          <a:endParaRPr lang="id-ID" sz="800" b="1" kern="1200" dirty="0">
            <a:solidFill>
              <a:schemeClr val="tx1"/>
            </a:solidFill>
            <a:latin typeface="Georgia" pitchFamily="18" charset="0"/>
          </a:endParaRPr>
        </a:p>
      </dsp:txBody>
      <dsp:txXfrm>
        <a:off x="4550937" y="2480752"/>
        <a:ext cx="487247" cy="324831"/>
      </dsp:txXfrm>
    </dsp:sp>
    <dsp:sp modelId="{E84761FF-3FF7-4A55-A587-680A4C5A063D}">
      <dsp:nvSpPr>
        <dsp:cNvPr id="0" name=""/>
        <dsp:cNvSpPr/>
      </dsp:nvSpPr>
      <dsp:spPr>
        <a:xfrm>
          <a:off x="5119391" y="2480752"/>
          <a:ext cx="812078" cy="324831"/>
        </a:xfrm>
        <a:prstGeom prst="chevron">
          <a:avLst/>
        </a:prstGeom>
        <a:solidFill>
          <a:schemeClr val="accent6">
            <a:lumMod val="40000"/>
            <a:lumOff val="6000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AGTS</a:t>
          </a:r>
          <a:endParaRPr lang="id-ID" sz="800" b="1" kern="1200" dirty="0">
            <a:solidFill>
              <a:schemeClr val="tx1"/>
            </a:solidFill>
            <a:latin typeface="Georgia" pitchFamily="18" charset="0"/>
          </a:endParaRPr>
        </a:p>
      </dsp:txBody>
      <dsp:txXfrm>
        <a:off x="5281807" y="2480752"/>
        <a:ext cx="487247" cy="324831"/>
      </dsp:txXfrm>
    </dsp:sp>
    <dsp:sp modelId="{305B1846-B1CF-41DE-B89A-29C4A1CD1BED}">
      <dsp:nvSpPr>
        <dsp:cNvPr id="0" name=""/>
        <dsp:cNvSpPr/>
      </dsp:nvSpPr>
      <dsp:spPr>
        <a:xfrm>
          <a:off x="5850262" y="2480752"/>
          <a:ext cx="812078" cy="324831"/>
        </a:xfrm>
        <a:prstGeom prst="chevron">
          <a:avLst/>
        </a:prstGeom>
        <a:solidFill>
          <a:schemeClr val="accent2"/>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SEPT</a:t>
          </a:r>
          <a:endParaRPr lang="id-ID" sz="800" b="1" kern="1200" dirty="0">
            <a:solidFill>
              <a:schemeClr val="tx1"/>
            </a:solidFill>
            <a:latin typeface="Georgia" pitchFamily="18" charset="0"/>
          </a:endParaRPr>
        </a:p>
      </dsp:txBody>
      <dsp:txXfrm>
        <a:off x="6012678" y="2480752"/>
        <a:ext cx="487247" cy="324831"/>
      </dsp:txXfrm>
    </dsp:sp>
    <dsp:sp modelId="{653340E9-F548-4E1C-A8C5-1F214F58132B}">
      <dsp:nvSpPr>
        <dsp:cNvPr id="0" name=""/>
        <dsp:cNvSpPr/>
      </dsp:nvSpPr>
      <dsp:spPr>
        <a:xfrm>
          <a:off x="6581132" y="2480752"/>
          <a:ext cx="812078" cy="324831"/>
        </a:xfrm>
        <a:prstGeom prst="chevron">
          <a:avLst/>
        </a:prstGeom>
        <a:solidFill>
          <a:schemeClr val="accent2">
            <a:lumMod val="60000"/>
            <a:lumOff val="4000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OKT</a:t>
          </a:r>
          <a:endParaRPr lang="id-ID" sz="800" b="1" kern="1200" dirty="0">
            <a:solidFill>
              <a:schemeClr val="tx1"/>
            </a:solidFill>
            <a:latin typeface="Georgia" pitchFamily="18" charset="0"/>
          </a:endParaRPr>
        </a:p>
      </dsp:txBody>
      <dsp:txXfrm>
        <a:off x="6743548" y="2480752"/>
        <a:ext cx="487247" cy="324831"/>
      </dsp:txXfrm>
    </dsp:sp>
    <dsp:sp modelId="{08187CB3-74A9-496F-8CAD-3FF58844C26C}">
      <dsp:nvSpPr>
        <dsp:cNvPr id="0" name=""/>
        <dsp:cNvSpPr/>
      </dsp:nvSpPr>
      <dsp:spPr>
        <a:xfrm>
          <a:off x="7312003" y="2480752"/>
          <a:ext cx="812078" cy="324831"/>
        </a:xfrm>
        <a:prstGeom prst="chevron">
          <a:avLst/>
        </a:prstGeom>
        <a:solidFill>
          <a:schemeClr val="accent4">
            <a:lumMod val="60000"/>
            <a:lumOff val="4000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NOV</a:t>
          </a:r>
          <a:endParaRPr lang="id-ID" sz="800" b="1" kern="1200" dirty="0">
            <a:solidFill>
              <a:schemeClr val="tx1"/>
            </a:solidFill>
            <a:latin typeface="Georgia" pitchFamily="18" charset="0"/>
          </a:endParaRPr>
        </a:p>
      </dsp:txBody>
      <dsp:txXfrm>
        <a:off x="7474419" y="2480752"/>
        <a:ext cx="487247" cy="324831"/>
      </dsp:txXfrm>
    </dsp:sp>
    <dsp:sp modelId="{3AE973F1-4913-4CF2-BEE2-7CD73A4B5BAD}">
      <dsp:nvSpPr>
        <dsp:cNvPr id="0" name=""/>
        <dsp:cNvSpPr/>
      </dsp:nvSpPr>
      <dsp:spPr>
        <a:xfrm>
          <a:off x="8042873" y="2480752"/>
          <a:ext cx="812078" cy="324831"/>
        </a:xfrm>
        <a:prstGeom prst="chevron">
          <a:avLst/>
        </a:prstGeom>
        <a:solidFill>
          <a:schemeClr val="accent3">
            <a:lumMod val="60000"/>
            <a:lumOff val="40000"/>
          </a:schemeClr>
        </a:solidFill>
        <a:ln w="12700" cap="flat" cmpd="sng" algn="ctr">
          <a:no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id-ID" sz="800" b="1" kern="1200" dirty="0" smtClean="0">
              <a:solidFill>
                <a:schemeClr val="tx1"/>
              </a:solidFill>
              <a:latin typeface="Georgia" pitchFamily="18" charset="0"/>
            </a:rPr>
            <a:t>DES</a:t>
          </a:r>
          <a:endParaRPr lang="id-ID" sz="800" b="1" kern="1200" dirty="0">
            <a:solidFill>
              <a:schemeClr val="tx1"/>
            </a:solidFill>
            <a:latin typeface="Georgia" pitchFamily="18" charset="0"/>
          </a:endParaRPr>
        </a:p>
      </dsp:txBody>
      <dsp:txXfrm>
        <a:off x="8205289" y="2480752"/>
        <a:ext cx="487247" cy="324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1433-ED19-4A42-88F6-2B84040E4F01}">
      <dsp:nvSpPr>
        <dsp:cNvPr id="0" name=""/>
        <dsp:cNvSpPr/>
      </dsp:nvSpPr>
      <dsp:spPr>
        <a:xfrm>
          <a:off x="3314401" y="1174"/>
          <a:ext cx="5532710"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1. Apakah cara/pendekatan-nya berbeda?</a:t>
          </a:r>
          <a:endParaRPr lang="id-ID" sz="2000" kern="1200" dirty="0"/>
        </a:p>
      </dsp:txBody>
      <dsp:txXfrm>
        <a:off x="3328081" y="14854"/>
        <a:ext cx="5505350" cy="439704"/>
      </dsp:txXfrm>
    </dsp:sp>
    <dsp:sp modelId="{E218B33E-6984-48A2-BC5D-0B81207C6F11}">
      <dsp:nvSpPr>
        <dsp:cNvPr id="0" name=""/>
        <dsp:cNvSpPr/>
      </dsp:nvSpPr>
      <dsp:spPr>
        <a:xfrm>
          <a:off x="5625369" y="468238"/>
          <a:ext cx="455387" cy="186825"/>
        </a:xfrm>
        <a:custGeom>
          <a:avLst/>
          <a:gdLst/>
          <a:ahLst/>
          <a:cxnLst/>
          <a:rect l="0" t="0" r="0" b="0"/>
          <a:pathLst>
            <a:path>
              <a:moveTo>
                <a:pt x="455387" y="0"/>
              </a:moveTo>
              <a:lnTo>
                <a:pt x="455387" y="93412"/>
              </a:lnTo>
              <a:lnTo>
                <a:pt x="0" y="93412"/>
              </a:lnTo>
              <a:lnTo>
                <a:pt x="0" y="186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10EB6F-C1F8-4964-9A4C-006AEA15B940}">
      <dsp:nvSpPr>
        <dsp:cNvPr id="0" name=""/>
        <dsp:cNvSpPr/>
      </dsp:nvSpPr>
      <dsp:spPr>
        <a:xfrm>
          <a:off x="2678592" y="655064"/>
          <a:ext cx="5893553"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2. Apakah inisiatifnya berasal dari warga/ desa?</a:t>
          </a:r>
          <a:endParaRPr lang="id-ID" sz="2000" kern="1200" dirty="0"/>
        </a:p>
      </dsp:txBody>
      <dsp:txXfrm>
        <a:off x="2692272" y="668744"/>
        <a:ext cx="5866193" cy="439704"/>
      </dsp:txXfrm>
    </dsp:sp>
    <dsp:sp modelId="{8256C81F-D50B-4450-A4EE-30A3D66AED2C}">
      <dsp:nvSpPr>
        <dsp:cNvPr id="0" name=""/>
        <dsp:cNvSpPr/>
      </dsp:nvSpPr>
      <dsp:spPr>
        <a:xfrm>
          <a:off x="4998517" y="1122128"/>
          <a:ext cx="626851" cy="186825"/>
        </a:xfrm>
        <a:custGeom>
          <a:avLst/>
          <a:gdLst/>
          <a:ahLst/>
          <a:cxnLst/>
          <a:rect l="0" t="0" r="0" b="0"/>
          <a:pathLst>
            <a:path>
              <a:moveTo>
                <a:pt x="626851" y="0"/>
              </a:moveTo>
              <a:lnTo>
                <a:pt x="626851" y="93412"/>
              </a:lnTo>
              <a:lnTo>
                <a:pt x="0" y="93412"/>
              </a:lnTo>
              <a:lnTo>
                <a:pt x="0"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971890-6BCB-4912-8D69-77ADBCEF2D94}">
      <dsp:nvSpPr>
        <dsp:cNvPr id="0" name=""/>
        <dsp:cNvSpPr/>
      </dsp:nvSpPr>
      <dsp:spPr>
        <a:xfrm>
          <a:off x="1781355" y="1308954"/>
          <a:ext cx="6434322"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3. Apakah ada pengembangan dari cara/inisiatif lama?</a:t>
          </a:r>
          <a:endParaRPr lang="id-ID" sz="2000" kern="1200" dirty="0"/>
        </a:p>
      </dsp:txBody>
      <dsp:txXfrm>
        <a:off x="1795035" y="1322634"/>
        <a:ext cx="6406962" cy="439704"/>
      </dsp:txXfrm>
    </dsp:sp>
    <dsp:sp modelId="{2614E509-F2B9-4141-871C-CFB8D3D38586}">
      <dsp:nvSpPr>
        <dsp:cNvPr id="0" name=""/>
        <dsp:cNvSpPr/>
      </dsp:nvSpPr>
      <dsp:spPr>
        <a:xfrm>
          <a:off x="4661088" y="1776019"/>
          <a:ext cx="337428" cy="186825"/>
        </a:xfrm>
        <a:custGeom>
          <a:avLst/>
          <a:gdLst/>
          <a:ahLst/>
          <a:cxnLst/>
          <a:rect l="0" t="0" r="0" b="0"/>
          <a:pathLst>
            <a:path>
              <a:moveTo>
                <a:pt x="337428" y="0"/>
              </a:moveTo>
              <a:lnTo>
                <a:pt x="337428" y="93412"/>
              </a:lnTo>
              <a:lnTo>
                <a:pt x="0" y="93412"/>
              </a:lnTo>
              <a:lnTo>
                <a:pt x="0"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ED208-1D42-4E87-8A9D-3B7D17F79FE1}">
      <dsp:nvSpPr>
        <dsp:cNvPr id="0" name=""/>
        <dsp:cNvSpPr/>
      </dsp:nvSpPr>
      <dsp:spPr>
        <a:xfrm>
          <a:off x="917607" y="1962845"/>
          <a:ext cx="7486962"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4. Apakah dilatarbelakangi untuk menjawab masalah/ tantangan?</a:t>
          </a:r>
          <a:endParaRPr lang="id-ID" sz="1800" kern="1200" dirty="0"/>
        </a:p>
      </dsp:txBody>
      <dsp:txXfrm>
        <a:off x="931287" y="1976525"/>
        <a:ext cx="7459602" cy="439704"/>
      </dsp:txXfrm>
    </dsp:sp>
    <dsp:sp modelId="{E30A8894-F87C-4507-86AA-A6FA3A73AD28}">
      <dsp:nvSpPr>
        <dsp:cNvPr id="0" name=""/>
        <dsp:cNvSpPr/>
      </dsp:nvSpPr>
      <dsp:spPr>
        <a:xfrm>
          <a:off x="4386482" y="2429909"/>
          <a:ext cx="274605" cy="186825"/>
        </a:xfrm>
        <a:custGeom>
          <a:avLst/>
          <a:gdLst/>
          <a:ahLst/>
          <a:cxnLst/>
          <a:rect l="0" t="0" r="0" b="0"/>
          <a:pathLst>
            <a:path>
              <a:moveTo>
                <a:pt x="274605" y="0"/>
              </a:moveTo>
              <a:lnTo>
                <a:pt x="274605" y="93412"/>
              </a:lnTo>
              <a:lnTo>
                <a:pt x="0" y="93412"/>
              </a:lnTo>
              <a:lnTo>
                <a:pt x="0"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296EF6-46B0-451B-BC24-54894F9A8F89}">
      <dsp:nvSpPr>
        <dsp:cNvPr id="0" name=""/>
        <dsp:cNvSpPr/>
      </dsp:nvSpPr>
      <dsp:spPr>
        <a:xfrm>
          <a:off x="917607" y="2616735"/>
          <a:ext cx="6937750"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5. Apakah terbukti berhasil/ lebih baik?</a:t>
          </a:r>
          <a:endParaRPr lang="id-ID" sz="2000" kern="1200" dirty="0"/>
        </a:p>
      </dsp:txBody>
      <dsp:txXfrm>
        <a:off x="931287" y="2630415"/>
        <a:ext cx="6910390" cy="439704"/>
      </dsp:txXfrm>
    </dsp:sp>
    <dsp:sp modelId="{DA44CA04-FEF7-4B9C-8C70-F92A9452D3B5}">
      <dsp:nvSpPr>
        <dsp:cNvPr id="0" name=""/>
        <dsp:cNvSpPr/>
      </dsp:nvSpPr>
      <dsp:spPr>
        <a:xfrm>
          <a:off x="3953009" y="3083799"/>
          <a:ext cx="433473" cy="186825"/>
        </a:xfrm>
        <a:custGeom>
          <a:avLst/>
          <a:gdLst/>
          <a:ahLst/>
          <a:cxnLst/>
          <a:rect l="0" t="0" r="0" b="0"/>
          <a:pathLst>
            <a:path>
              <a:moveTo>
                <a:pt x="433473" y="0"/>
              </a:moveTo>
              <a:lnTo>
                <a:pt x="433473" y="93412"/>
              </a:lnTo>
              <a:lnTo>
                <a:pt x="0" y="93412"/>
              </a:lnTo>
              <a:lnTo>
                <a:pt x="0"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D16C9-7EA8-4196-9DB7-4A751522A1C4}">
      <dsp:nvSpPr>
        <dsp:cNvPr id="0" name=""/>
        <dsp:cNvSpPr/>
      </dsp:nvSpPr>
      <dsp:spPr>
        <a:xfrm>
          <a:off x="908317" y="3270625"/>
          <a:ext cx="6089383"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6. Apakah ada manfaat sosial dan/atau ekonomi?</a:t>
          </a:r>
          <a:endParaRPr lang="id-ID" sz="2000" kern="1200" dirty="0"/>
        </a:p>
      </dsp:txBody>
      <dsp:txXfrm>
        <a:off x="921997" y="3284305"/>
        <a:ext cx="6062023" cy="439704"/>
      </dsp:txXfrm>
    </dsp:sp>
    <dsp:sp modelId="{EF9D7862-4643-4391-981C-94FA84635ED4}">
      <dsp:nvSpPr>
        <dsp:cNvPr id="0" name=""/>
        <dsp:cNvSpPr/>
      </dsp:nvSpPr>
      <dsp:spPr>
        <a:xfrm>
          <a:off x="3582239" y="3737690"/>
          <a:ext cx="370769" cy="186825"/>
        </a:xfrm>
        <a:custGeom>
          <a:avLst/>
          <a:gdLst/>
          <a:ahLst/>
          <a:cxnLst/>
          <a:rect l="0" t="0" r="0" b="0"/>
          <a:pathLst>
            <a:path>
              <a:moveTo>
                <a:pt x="370769" y="0"/>
              </a:moveTo>
              <a:lnTo>
                <a:pt x="370769" y="93412"/>
              </a:lnTo>
              <a:lnTo>
                <a:pt x="0" y="93412"/>
              </a:lnTo>
              <a:lnTo>
                <a:pt x="0"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19C83B-136E-42F6-885B-CAAC9A967F1A}">
      <dsp:nvSpPr>
        <dsp:cNvPr id="0" name=""/>
        <dsp:cNvSpPr/>
      </dsp:nvSpPr>
      <dsp:spPr>
        <a:xfrm>
          <a:off x="890974" y="3924516"/>
          <a:ext cx="5382530"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7. Apakah berpotensi untuk direplikasi? </a:t>
          </a:r>
          <a:endParaRPr lang="id-ID" sz="2000" kern="1200" dirty="0"/>
        </a:p>
      </dsp:txBody>
      <dsp:txXfrm>
        <a:off x="904654" y="3938196"/>
        <a:ext cx="5355170" cy="439704"/>
      </dsp:txXfrm>
    </dsp:sp>
    <dsp:sp modelId="{AA5D893E-A55B-421C-B819-D6C4E2113A9E}">
      <dsp:nvSpPr>
        <dsp:cNvPr id="0" name=""/>
        <dsp:cNvSpPr/>
      </dsp:nvSpPr>
      <dsp:spPr>
        <a:xfrm>
          <a:off x="2838696" y="4391580"/>
          <a:ext cx="743543" cy="187185"/>
        </a:xfrm>
        <a:custGeom>
          <a:avLst/>
          <a:gdLst/>
          <a:ahLst/>
          <a:cxnLst/>
          <a:rect l="0" t="0" r="0" b="0"/>
          <a:pathLst>
            <a:path>
              <a:moveTo>
                <a:pt x="743543" y="0"/>
              </a:moveTo>
              <a:lnTo>
                <a:pt x="743543" y="93592"/>
              </a:lnTo>
              <a:lnTo>
                <a:pt x="0" y="93592"/>
              </a:lnTo>
              <a:lnTo>
                <a:pt x="0" y="187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0DC0D-CE00-459F-A73F-DC86170C3C8A}">
      <dsp:nvSpPr>
        <dsp:cNvPr id="0" name=""/>
        <dsp:cNvSpPr/>
      </dsp:nvSpPr>
      <dsp:spPr>
        <a:xfrm>
          <a:off x="879004" y="4578765"/>
          <a:ext cx="3919383" cy="467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8. Inovatif (layak di-capture) </a:t>
          </a:r>
          <a:endParaRPr lang="id-ID" sz="2000" kern="1200" dirty="0"/>
        </a:p>
      </dsp:txBody>
      <dsp:txXfrm>
        <a:off x="892684" y="4592445"/>
        <a:ext cx="3892023" cy="439704"/>
      </dsp:txXfrm>
    </dsp:sp>
    <dsp:sp modelId="{66E4F508-1E45-4957-B351-EC4F8B416A53}">
      <dsp:nvSpPr>
        <dsp:cNvPr id="0" name=""/>
        <dsp:cNvSpPr/>
      </dsp:nvSpPr>
      <dsp:spPr>
        <a:xfrm>
          <a:off x="3582239" y="4391580"/>
          <a:ext cx="1830971" cy="186825"/>
        </a:xfrm>
        <a:custGeom>
          <a:avLst/>
          <a:gdLst/>
          <a:ahLst/>
          <a:cxnLst/>
          <a:rect l="0" t="0" r="0" b="0"/>
          <a:pathLst>
            <a:path>
              <a:moveTo>
                <a:pt x="0" y="0"/>
              </a:moveTo>
              <a:lnTo>
                <a:pt x="0" y="93412"/>
              </a:lnTo>
              <a:lnTo>
                <a:pt x="1830971" y="93412"/>
              </a:lnTo>
              <a:lnTo>
                <a:pt x="1830971"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2F708B-0850-4992-AED9-A3DA3FA04728}">
      <dsp:nvSpPr>
        <dsp:cNvPr id="0" name=""/>
        <dsp:cNvSpPr/>
      </dsp:nvSpPr>
      <dsp:spPr>
        <a:xfrm>
          <a:off x="5062912" y="4578406"/>
          <a:ext cx="700596" cy="46706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Gugur*</a:t>
          </a:r>
          <a:endParaRPr lang="id-ID" sz="1300" kern="1200" dirty="0"/>
        </a:p>
      </dsp:txBody>
      <dsp:txXfrm>
        <a:off x="5076592" y="4592086"/>
        <a:ext cx="673236" cy="439704"/>
      </dsp:txXfrm>
    </dsp:sp>
    <dsp:sp modelId="{A8BC03CB-B08C-4A21-A939-593B3A6C9DE2}">
      <dsp:nvSpPr>
        <dsp:cNvPr id="0" name=""/>
        <dsp:cNvSpPr/>
      </dsp:nvSpPr>
      <dsp:spPr>
        <a:xfrm>
          <a:off x="3953009" y="3737690"/>
          <a:ext cx="2920297" cy="186825"/>
        </a:xfrm>
        <a:custGeom>
          <a:avLst/>
          <a:gdLst/>
          <a:ahLst/>
          <a:cxnLst/>
          <a:rect l="0" t="0" r="0" b="0"/>
          <a:pathLst>
            <a:path>
              <a:moveTo>
                <a:pt x="0" y="0"/>
              </a:moveTo>
              <a:lnTo>
                <a:pt x="0" y="93412"/>
              </a:lnTo>
              <a:lnTo>
                <a:pt x="2920297" y="93412"/>
              </a:lnTo>
              <a:lnTo>
                <a:pt x="2920297"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3B150-5629-4A8D-9F63-A975381D4A80}">
      <dsp:nvSpPr>
        <dsp:cNvPr id="0" name=""/>
        <dsp:cNvSpPr/>
      </dsp:nvSpPr>
      <dsp:spPr>
        <a:xfrm>
          <a:off x="6523008" y="3924516"/>
          <a:ext cx="700596" cy="46706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Gugur* </a:t>
          </a:r>
          <a:endParaRPr lang="id-ID" sz="1400" kern="1200" dirty="0"/>
        </a:p>
      </dsp:txBody>
      <dsp:txXfrm>
        <a:off x="6536688" y="3938196"/>
        <a:ext cx="673236" cy="439704"/>
      </dsp:txXfrm>
    </dsp:sp>
    <dsp:sp modelId="{5558A16C-8004-4654-9EBF-48DF7005F48E}">
      <dsp:nvSpPr>
        <dsp:cNvPr id="0" name=""/>
        <dsp:cNvSpPr/>
      </dsp:nvSpPr>
      <dsp:spPr>
        <a:xfrm>
          <a:off x="4386482" y="3083799"/>
          <a:ext cx="3223911" cy="186825"/>
        </a:xfrm>
        <a:custGeom>
          <a:avLst/>
          <a:gdLst/>
          <a:ahLst/>
          <a:cxnLst/>
          <a:rect l="0" t="0" r="0" b="0"/>
          <a:pathLst>
            <a:path>
              <a:moveTo>
                <a:pt x="0" y="0"/>
              </a:moveTo>
              <a:lnTo>
                <a:pt x="0" y="93412"/>
              </a:lnTo>
              <a:lnTo>
                <a:pt x="3223911" y="93412"/>
              </a:lnTo>
              <a:lnTo>
                <a:pt x="3223911"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5F4B31-78F8-4458-B5F7-647B3DD7C863}">
      <dsp:nvSpPr>
        <dsp:cNvPr id="0" name=""/>
        <dsp:cNvSpPr/>
      </dsp:nvSpPr>
      <dsp:spPr>
        <a:xfrm>
          <a:off x="7260096" y="3270625"/>
          <a:ext cx="700596" cy="46706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Gugur* </a:t>
          </a:r>
          <a:endParaRPr lang="id-ID" sz="1400" kern="1200" dirty="0"/>
        </a:p>
      </dsp:txBody>
      <dsp:txXfrm>
        <a:off x="7273776" y="3284305"/>
        <a:ext cx="673236" cy="439704"/>
      </dsp:txXfrm>
    </dsp:sp>
    <dsp:sp modelId="{24C6C74B-9EC9-4136-A78D-07DF35058D91}">
      <dsp:nvSpPr>
        <dsp:cNvPr id="0" name=""/>
        <dsp:cNvSpPr/>
      </dsp:nvSpPr>
      <dsp:spPr>
        <a:xfrm>
          <a:off x="4661088" y="2429909"/>
          <a:ext cx="3701613" cy="186825"/>
        </a:xfrm>
        <a:custGeom>
          <a:avLst/>
          <a:gdLst/>
          <a:ahLst/>
          <a:cxnLst/>
          <a:rect l="0" t="0" r="0" b="0"/>
          <a:pathLst>
            <a:path>
              <a:moveTo>
                <a:pt x="0" y="0"/>
              </a:moveTo>
              <a:lnTo>
                <a:pt x="0" y="93412"/>
              </a:lnTo>
              <a:lnTo>
                <a:pt x="3701613" y="93412"/>
              </a:lnTo>
              <a:lnTo>
                <a:pt x="3701613"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99DB1A-3480-4737-A0F9-4C5F7128CA72}">
      <dsp:nvSpPr>
        <dsp:cNvPr id="0" name=""/>
        <dsp:cNvSpPr/>
      </dsp:nvSpPr>
      <dsp:spPr>
        <a:xfrm>
          <a:off x="8012404" y="2616735"/>
          <a:ext cx="700596" cy="46706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Gugur* </a:t>
          </a:r>
          <a:endParaRPr lang="id-ID" sz="1400" kern="1200" dirty="0"/>
        </a:p>
      </dsp:txBody>
      <dsp:txXfrm>
        <a:off x="8026084" y="2630415"/>
        <a:ext cx="673236" cy="439704"/>
      </dsp:txXfrm>
    </dsp:sp>
    <dsp:sp modelId="{0B3AE815-B272-4FDA-83FE-24AF074F1C61}">
      <dsp:nvSpPr>
        <dsp:cNvPr id="0" name=""/>
        <dsp:cNvSpPr/>
      </dsp:nvSpPr>
      <dsp:spPr>
        <a:xfrm>
          <a:off x="4998517" y="1776019"/>
          <a:ext cx="3951278" cy="186825"/>
        </a:xfrm>
        <a:custGeom>
          <a:avLst/>
          <a:gdLst/>
          <a:ahLst/>
          <a:cxnLst/>
          <a:rect l="0" t="0" r="0" b="0"/>
          <a:pathLst>
            <a:path>
              <a:moveTo>
                <a:pt x="0" y="0"/>
              </a:moveTo>
              <a:lnTo>
                <a:pt x="0" y="93412"/>
              </a:lnTo>
              <a:lnTo>
                <a:pt x="3951278" y="93412"/>
              </a:lnTo>
              <a:lnTo>
                <a:pt x="3951278"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D9C42-A3CB-4AD7-B35C-7540A6F3CD8D}">
      <dsp:nvSpPr>
        <dsp:cNvPr id="0" name=""/>
        <dsp:cNvSpPr/>
      </dsp:nvSpPr>
      <dsp:spPr>
        <a:xfrm>
          <a:off x="8599497" y="1962845"/>
          <a:ext cx="700596" cy="46706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Gugur* </a:t>
          </a:r>
          <a:endParaRPr lang="id-ID" sz="1400" kern="1200" dirty="0"/>
        </a:p>
      </dsp:txBody>
      <dsp:txXfrm>
        <a:off x="8613177" y="1976525"/>
        <a:ext cx="673236" cy="439704"/>
      </dsp:txXfrm>
    </dsp:sp>
    <dsp:sp modelId="{056D33C1-A2B1-4FD5-B30B-3C87BD99C339}">
      <dsp:nvSpPr>
        <dsp:cNvPr id="0" name=""/>
        <dsp:cNvSpPr/>
      </dsp:nvSpPr>
      <dsp:spPr>
        <a:xfrm>
          <a:off x="5625369" y="1122128"/>
          <a:ext cx="3324429" cy="186825"/>
        </a:xfrm>
        <a:custGeom>
          <a:avLst/>
          <a:gdLst/>
          <a:ahLst/>
          <a:cxnLst/>
          <a:rect l="0" t="0" r="0" b="0"/>
          <a:pathLst>
            <a:path>
              <a:moveTo>
                <a:pt x="0" y="0"/>
              </a:moveTo>
              <a:lnTo>
                <a:pt x="0" y="93412"/>
              </a:lnTo>
              <a:lnTo>
                <a:pt x="3324429" y="93412"/>
              </a:lnTo>
              <a:lnTo>
                <a:pt x="3324429" y="1868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E8C97-F376-4DA9-B551-BB1698054059}">
      <dsp:nvSpPr>
        <dsp:cNvPr id="0" name=""/>
        <dsp:cNvSpPr/>
      </dsp:nvSpPr>
      <dsp:spPr>
        <a:xfrm>
          <a:off x="8599500" y="1308954"/>
          <a:ext cx="700596" cy="467064"/>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Lanjut</a:t>
          </a:r>
          <a:endParaRPr lang="id-ID" sz="1400" kern="1200" dirty="0"/>
        </a:p>
      </dsp:txBody>
      <dsp:txXfrm>
        <a:off x="8613180" y="1322634"/>
        <a:ext cx="673236" cy="439704"/>
      </dsp:txXfrm>
    </dsp:sp>
    <dsp:sp modelId="{3AA12D52-34C0-43EA-9E87-1E5CE630BCC4}">
      <dsp:nvSpPr>
        <dsp:cNvPr id="0" name=""/>
        <dsp:cNvSpPr/>
      </dsp:nvSpPr>
      <dsp:spPr>
        <a:xfrm>
          <a:off x="6080757" y="468238"/>
          <a:ext cx="2915564" cy="186825"/>
        </a:xfrm>
        <a:custGeom>
          <a:avLst/>
          <a:gdLst/>
          <a:ahLst/>
          <a:cxnLst/>
          <a:rect l="0" t="0" r="0" b="0"/>
          <a:pathLst>
            <a:path>
              <a:moveTo>
                <a:pt x="0" y="0"/>
              </a:moveTo>
              <a:lnTo>
                <a:pt x="0" y="93412"/>
              </a:lnTo>
              <a:lnTo>
                <a:pt x="2915564" y="93412"/>
              </a:lnTo>
              <a:lnTo>
                <a:pt x="2915564" y="186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EF7B6-256B-4B3D-8DC9-5769344786AD}">
      <dsp:nvSpPr>
        <dsp:cNvPr id="0" name=""/>
        <dsp:cNvSpPr/>
      </dsp:nvSpPr>
      <dsp:spPr>
        <a:xfrm>
          <a:off x="8646023" y="655064"/>
          <a:ext cx="700596" cy="467064"/>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dirty="0" smtClean="0"/>
            <a:t>Lanjut </a:t>
          </a:r>
          <a:endParaRPr lang="id-ID" sz="1400" kern="1200" dirty="0"/>
        </a:p>
      </dsp:txBody>
      <dsp:txXfrm>
        <a:off x="8659703" y="668744"/>
        <a:ext cx="673236" cy="43970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CF4B4-6521-4A66-A45E-7F4AA57D1DC0}" type="datetimeFigureOut">
              <a:rPr lang="en-GB" smtClean="0"/>
              <a:t>29/08/2018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6CFD3-283A-471A-A4E7-E69DD955240B}" type="slidenum">
              <a:rPr lang="en-GB" smtClean="0"/>
              <a:t>‹#›</a:t>
            </a:fld>
            <a:endParaRPr lang="en-GB"/>
          </a:p>
        </p:txBody>
      </p:sp>
    </p:spTree>
    <p:extLst>
      <p:ext uri="{BB962C8B-B14F-4D97-AF65-F5344CB8AC3E}">
        <p14:creationId xmlns:p14="http://schemas.microsoft.com/office/powerpoint/2010/main" val="256982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33DB98D-F262-41CC-BC6F-B6BDF24DE6AF}" type="slidenum">
              <a:rPr lang="en-GB" smtClean="0"/>
              <a:pPr eaLnBrk="1" hangingPunct="1"/>
              <a:t>14</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736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F93BE23-E184-0C44-BC8B-0EA9FC4E5504}" type="slidenum">
              <a:rPr lang="en-US" altLang="en-US"/>
              <a:pPr>
                <a:spcBef>
                  <a:spcPct val="0"/>
                </a:spcBef>
              </a:pPr>
              <a:t>42</a:t>
            </a:fld>
            <a:endParaRPr lang="en-US" altLang="en-US"/>
          </a:p>
        </p:txBody>
      </p:sp>
    </p:spTree>
    <p:extLst>
      <p:ext uri="{BB962C8B-B14F-4D97-AF65-F5344CB8AC3E}">
        <p14:creationId xmlns:p14="http://schemas.microsoft.com/office/powerpoint/2010/main" val="145109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CD00C1-F0B3-4A99-8771-CA570D909859}" type="datetime1">
              <a:rPr lang="en-US" smtClean="0"/>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001C0D-B5FD-48F4-8695-B435602E9705}" type="slidenum">
              <a:rPr lang="en-US"/>
              <a:pPr>
                <a:defRPr/>
              </a:pPr>
              <a:t>‹#›</a:t>
            </a:fld>
            <a:endParaRPr lang="en-US"/>
          </a:p>
        </p:txBody>
      </p:sp>
    </p:spTree>
    <p:extLst>
      <p:ext uri="{BB962C8B-B14F-4D97-AF65-F5344CB8AC3E}">
        <p14:creationId xmlns:p14="http://schemas.microsoft.com/office/powerpoint/2010/main" val="172057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34843A-E97A-41CC-8543-F6EACAF0495A}" type="datetime1">
              <a:rPr lang="en-US" smtClean="0"/>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C36019-B924-424E-99E7-F403FEA5A222}" type="slidenum">
              <a:rPr lang="en-US"/>
              <a:pPr>
                <a:defRPr/>
              </a:pPr>
              <a:t>‹#›</a:t>
            </a:fld>
            <a:endParaRPr lang="en-US"/>
          </a:p>
        </p:txBody>
      </p:sp>
    </p:spTree>
    <p:extLst>
      <p:ext uri="{BB962C8B-B14F-4D97-AF65-F5344CB8AC3E}">
        <p14:creationId xmlns:p14="http://schemas.microsoft.com/office/powerpoint/2010/main" val="293213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9666D5-AC25-4A71-88F8-7371ADAB4C30}" type="datetime1">
              <a:rPr lang="en-US" smtClean="0"/>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17FC38-FF34-4A22-87BE-EF7F6A2D42AB}" type="slidenum">
              <a:rPr lang="en-US"/>
              <a:pPr>
                <a:defRPr/>
              </a:pPr>
              <a:t>‹#›</a:t>
            </a:fld>
            <a:endParaRPr lang="en-US"/>
          </a:p>
        </p:txBody>
      </p:sp>
    </p:spTree>
    <p:extLst>
      <p:ext uri="{BB962C8B-B14F-4D97-AF65-F5344CB8AC3E}">
        <p14:creationId xmlns:p14="http://schemas.microsoft.com/office/powerpoint/2010/main" val="403387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29" name="Shape 29"/>
          <p:cNvSpPr txBox="1">
            <a:spLocks noGrp="1"/>
          </p:cNvSpPr>
          <p:nvPr>
            <p:ph type="ctrTitle"/>
          </p:nvPr>
        </p:nvSpPr>
        <p:spPr>
          <a:xfrm>
            <a:off x="3948733" y="2655767"/>
            <a:ext cx="4294400" cy="1546400"/>
          </a:xfrm>
          <a:prstGeom prst="rect">
            <a:avLst/>
          </a:prstGeom>
        </p:spPr>
        <p:txBody>
          <a:bodyPr wrap="square" lIns="91425" tIns="91425" rIns="91425" bIns="91425" anchor="ctr"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Tree>
    <p:extLst>
      <p:ext uri="{BB962C8B-B14F-4D97-AF65-F5344CB8AC3E}">
        <p14:creationId xmlns:p14="http://schemas.microsoft.com/office/powerpoint/2010/main" val="99853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My Works\2015\00 DIRJEN PKP\Adm\Logo Kemendesa\Logo Kemendesa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075" y="219075"/>
            <a:ext cx="865188" cy="7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338264" y="288926"/>
            <a:ext cx="2454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sz="1100" smtClean="0">
                <a:solidFill>
                  <a:prstClr val="black"/>
                </a:solidFill>
                <a:sym typeface="Arial"/>
              </a:rPr>
              <a:t>KEMENTERIAN DESA, </a:t>
            </a:r>
          </a:p>
          <a:p>
            <a:pPr fontAlgn="base">
              <a:spcBef>
                <a:spcPct val="0"/>
              </a:spcBef>
              <a:spcAft>
                <a:spcPct val="0"/>
              </a:spcAft>
              <a:defRPr/>
            </a:pPr>
            <a:r>
              <a:rPr lang="en-US" sz="1100" smtClean="0">
                <a:solidFill>
                  <a:prstClr val="black"/>
                </a:solidFill>
                <a:sym typeface="Arial"/>
              </a:rPr>
              <a:t>PEMBANGUNAN DAERAH TERTINGGAL DAN TRANSMIGRASI</a:t>
            </a:r>
          </a:p>
        </p:txBody>
      </p:sp>
      <p:cxnSp>
        <p:nvCxnSpPr>
          <p:cNvPr id="6" name="Straight Connector 5"/>
          <p:cNvCxnSpPr/>
          <p:nvPr userDrawn="1"/>
        </p:nvCxnSpPr>
        <p:spPr>
          <a:xfrm>
            <a:off x="3792539" y="288925"/>
            <a:ext cx="0" cy="60007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91744" y="277492"/>
            <a:ext cx="7490048" cy="611179"/>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340769"/>
            <a:ext cx="10515600" cy="48361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D8687922-2449-408B-9CE4-494E128C4010}" type="datetime1">
              <a:rPr lang="en-US"/>
              <a:pPr>
                <a:defRPr/>
              </a:pPr>
              <a:t>8/29/2018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24BD610B-82C4-41D3-B152-E9BC195662E3}" type="slidenum">
              <a:rPr lang="en-US"/>
              <a:pPr>
                <a:defRPr/>
              </a:pPr>
              <a:t>‹#›</a:t>
            </a:fld>
            <a:endParaRPr lang="en-US"/>
          </a:p>
        </p:txBody>
      </p:sp>
    </p:spTree>
    <p:extLst>
      <p:ext uri="{BB962C8B-B14F-4D97-AF65-F5344CB8AC3E}">
        <p14:creationId xmlns:p14="http://schemas.microsoft.com/office/powerpoint/2010/main" val="24426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1BEDAE-BBE3-4BE0-84F1-344E213039BA}" type="datetime1">
              <a:rPr lang="en-US" smtClean="0"/>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43441B-E0E0-4660-93AF-90D67533BC75}" type="slidenum">
              <a:rPr lang="en-US"/>
              <a:pPr>
                <a:defRPr/>
              </a:pPr>
              <a:t>‹#›</a:t>
            </a:fld>
            <a:endParaRPr lang="en-US"/>
          </a:p>
        </p:txBody>
      </p:sp>
    </p:spTree>
    <p:extLst>
      <p:ext uri="{BB962C8B-B14F-4D97-AF65-F5344CB8AC3E}">
        <p14:creationId xmlns:p14="http://schemas.microsoft.com/office/powerpoint/2010/main" val="133989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D:\My Works\2015\00 DIRJEN PKP\Adm\Logo Kemendesa\Logo Kemendesa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075" y="219075"/>
            <a:ext cx="865188" cy="7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338264" y="288926"/>
            <a:ext cx="2454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sz="1100" smtClean="0">
                <a:solidFill>
                  <a:prstClr val="black"/>
                </a:solidFill>
                <a:sym typeface="Arial"/>
              </a:rPr>
              <a:t>KEMENTERIAN DESA, </a:t>
            </a:r>
          </a:p>
          <a:p>
            <a:pPr fontAlgn="base">
              <a:spcBef>
                <a:spcPct val="0"/>
              </a:spcBef>
              <a:spcAft>
                <a:spcPct val="0"/>
              </a:spcAft>
              <a:defRPr/>
            </a:pPr>
            <a:r>
              <a:rPr lang="en-US" sz="1100" smtClean="0">
                <a:solidFill>
                  <a:prstClr val="black"/>
                </a:solidFill>
                <a:sym typeface="Arial"/>
              </a:rPr>
              <a:t>PEMBANGUNAN DAERAH TERTINGGAL DAN TRANSMIGRASI</a:t>
            </a:r>
          </a:p>
        </p:txBody>
      </p:sp>
      <p:cxnSp>
        <p:nvCxnSpPr>
          <p:cNvPr id="7" name="Straight Connector 6"/>
          <p:cNvCxnSpPr/>
          <p:nvPr userDrawn="1"/>
        </p:nvCxnSpPr>
        <p:spPr>
          <a:xfrm>
            <a:off x="3792539" y="288925"/>
            <a:ext cx="0" cy="60007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35760" y="365125"/>
            <a:ext cx="7418040" cy="61117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smtClean="0"/>
            </a:lvl1pPr>
          </a:lstStyle>
          <a:p>
            <a:pPr>
              <a:defRPr/>
            </a:pPr>
            <a:fld id="{4F0B98B0-82C0-4AD0-9B35-4DFA12D29C84}" type="datetime1">
              <a:rPr lang="en-US"/>
              <a:pPr>
                <a:defRPr/>
              </a:pPr>
              <a:t>8/29/2018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0C68ACB0-85F7-4769-8BC4-FEAEFC1457C5}" type="slidenum">
              <a:rPr lang="en-US"/>
              <a:pPr>
                <a:defRPr/>
              </a:pPr>
              <a:t>‹#›</a:t>
            </a:fld>
            <a:endParaRPr lang="en-US"/>
          </a:p>
        </p:txBody>
      </p:sp>
    </p:spTree>
    <p:extLst>
      <p:ext uri="{BB962C8B-B14F-4D97-AF65-F5344CB8AC3E}">
        <p14:creationId xmlns:p14="http://schemas.microsoft.com/office/powerpoint/2010/main" val="2611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B26D5D-46DB-44ED-B04A-AFF5EE98EA83}" type="datetime1">
              <a:rPr lang="en-US" smtClean="0"/>
              <a:pPr>
                <a:defRPr/>
              </a:pPr>
              <a:t>8/29/2018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C80742E-C396-479D-9FCA-9B84CFDF9046}" type="slidenum">
              <a:rPr lang="en-US"/>
              <a:pPr>
                <a:defRPr/>
              </a:pPr>
              <a:t>‹#›</a:t>
            </a:fld>
            <a:endParaRPr lang="en-US"/>
          </a:p>
        </p:txBody>
      </p:sp>
    </p:spTree>
    <p:extLst>
      <p:ext uri="{BB962C8B-B14F-4D97-AF65-F5344CB8AC3E}">
        <p14:creationId xmlns:p14="http://schemas.microsoft.com/office/powerpoint/2010/main" val="192949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D:\My Works\2015\00 DIRJEN PKP\Adm\Logo Kemendesa\Logo Kemendesa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075" y="219075"/>
            <a:ext cx="865188" cy="7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338264" y="288926"/>
            <a:ext cx="24542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sz="1100" smtClean="0">
                <a:solidFill>
                  <a:prstClr val="black"/>
                </a:solidFill>
                <a:sym typeface="Arial"/>
              </a:rPr>
              <a:t>KEMENTERIAN DESA, </a:t>
            </a:r>
          </a:p>
          <a:p>
            <a:pPr fontAlgn="base">
              <a:spcBef>
                <a:spcPct val="0"/>
              </a:spcBef>
              <a:spcAft>
                <a:spcPct val="0"/>
              </a:spcAft>
              <a:defRPr/>
            </a:pPr>
            <a:r>
              <a:rPr lang="en-US" sz="1100" smtClean="0">
                <a:solidFill>
                  <a:prstClr val="black"/>
                </a:solidFill>
                <a:sym typeface="Arial"/>
              </a:rPr>
              <a:t>PEMBANGUNAN DAERAH TERTINGGAL DAN TRANSMIGRASI</a:t>
            </a:r>
          </a:p>
        </p:txBody>
      </p:sp>
      <p:cxnSp>
        <p:nvCxnSpPr>
          <p:cNvPr id="5" name="Straight Connector 4"/>
          <p:cNvCxnSpPr/>
          <p:nvPr userDrawn="1"/>
        </p:nvCxnSpPr>
        <p:spPr>
          <a:xfrm>
            <a:off x="3792539" y="288925"/>
            <a:ext cx="0" cy="60007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35760" y="365126"/>
            <a:ext cx="7418040" cy="523545"/>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smtClean="0"/>
            </a:lvl1pPr>
          </a:lstStyle>
          <a:p>
            <a:pPr>
              <a:defRPr/>
            </a:pPr>
            <a:fld id="{848CF7FA-C25B-4769-948F-5B67238277FA}" type="datetime1">
              <a:rPr lang="en-US"/>
              <a:pPr>
                <a:defRPr/>
              </a:pPr>
              <a:t>8/29/2018</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4"/>
          <p:cNvSpPr>
            <a:spLocks noGrp="1"/>
          </p:cNvSpPr>
          <p:nvPr>
            <p:ph type="sldNum" sz="quarter" idx="12"/>
          </p:nvPr>
        </p:nvSpPr>
        <p:spPr/>
        <p:txBody>
          <a:bodyPr/>
          <a:lstStyle>
            <a:lvl1pPr>
              <a:defRPr smtClean="0"/>
            </a:lvl1pPr>
          </a:lstStyle>
          <a:p>
            <a:pPr>
              <a:defRPr/>
            </a:pPr>
            <a:fld id="{386676AC-D2A1-43C7-9652-7129CF58F5F7}" type="slidenum">
              <a:rPr lang="en-US"/>
              <a:pPr>
                <a:defRPr/>
              </a:pPr>
              <a:t>‹#›</a:t>
            </a:fld>
            <a:endParaRPr lang="en-US"/>
          </a:p>
        </p:txBody>
      </p:sp>
    </p:spTree>
    <p:extLst>
      <p:ext uri="{BB962C8B-B14F-4D97-AF65-F5344CB8AC3E}">
        <p14:creationId xmlns:p14="http://schemas.microsoft.com/office/powerpoint/2010/main" val="98656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98B29B-F496-44C2-BF2F-FDA69F1F778C}" type="datetime1">
              <a:rPr lang="en-US" smtClean="0"/>
              <a:pPr>
                <a:defRPr/>
              </a:pPr>
              <a:t>8/29/2018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E1584D-E21D-41AA-91C5-E4921A12ADC5}" type="slidenum">
              <a:rPr lang="en-US"/>
              <a:pPr>
                <a:defRPr/>
              </a:pPr>
              <a:t>‹#›</a:t>
            </a:fld>
            <a:endParaRPr lang="en-US"/>
          </a:p>
        </p:txBody>
      </p:sp>
    </p:spTree>
    <p:extLst>
      <p:ext uri="{BB962C8B-B14F-4D97-AF65-F5344CB8AC3E}">
        <p14:creationId xmlns:p14="http://schemas.microsoft.com/office/powerpoint/2010/main" val="386791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FC018A-E814-4597-82BC-3D87D450787E}" type="datetime1">
              <a:rPr lang="en-US" smtClean="0"/>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087F8-5205-4D48-A18A-978E1E4B9F2F}" type="slidenum">
              <a:rPr lang="en-US"/>
              <a:pPr>
                <a:defRPr/>
              </a:pPr>
              <a:t>‹#›</a:t>
            </a:fld>
            <a:endParaRPr lang="en-US"/>
          </a:p>
        </p:txBody>
      </p:sp>
    </p:spTree>
    <p:extLst>
      <p:ext uri="{BB962C8B-B14F-4D97-AF65-F5344CB8AC3E}">
        <p14:creationId xmlns:p14="http://schemas.microsoft.com/office/powerpoint/2010/main" val="390187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BDC9BD-2067-4DE5-A0FF-6E4BA58D97AD}" type="datetime1">
              <a:rPr lang="en-US" smtClean="0"/>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5FD5B6-15E0-4353-82F1-6D1E8FF52557}" type="slidenum">
              <a:rPr lang="en-US"/>
              <a:pPr>
                <a:defRPr/>
              </a:pPr>
              <a:t>‹#›</a:t>
            </a:fld>
            <a:endParaRPr lang="en-US"/>
          </a:p>
        </p:txBody>
      </p:sp>
    </p:spTree>
    <p:extLst>
      <p:ext uri="{BB962C8B-B14F-4D97-AF65-F5344CB8AC3E}">
        <p14:creationId xmlns:p14="http://schemas.microsoft.com/office/powerpoint/2010/main" val="118547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fld id="{0E8D2D9D-1BE3-43F4-B8CB-06016144008F}" type="datetime1">
              <a:rPr lang="en-US">
                <a:ea typeface="MS PGothic" pitchFamily="34" charset="-128"/>
                <a:cs typeface="Arial"/>
                <a:sym typeface="Arial"/>
              </a:rPr>
              <a:pPr fontAlgn="base">
                <a:spcBef>
                  <a:spcPct val="0"/>
                </a:spcBef>
                <a:spcAft>
                  <a:spcPct val="0"/>
                </a:spcAft>
                <a:defRPr/>
              </a:pPr>
              <a:t>8/29/2018</a:t>
            </a:fld>
            <a:endParaRPr lang="en-US">
              <a:ea typeface="MS PGothic" pitchFamily="34" charset="-128"/>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CFC898A5-0E8E-4097-A8D3-4526D0237541}" type="slidenum">
              <a:rPr lang="en-US">
                <a:ea typeface="MS PGothic" pitchFamily="34" charset="-128"/>
                <a:cs typeface="Arial"/>
                <a:sym typeface="Arial"/>
              </a:rPr>
              <a:pPr fontAlgn="base">
                <a:spcBef>
                  <a:spcPct val="0"/>
                </a:spcBef>
                <a:spcAft>
                  <a:spcPct val="0"/>
                </a:spcAft>
                <a:defRPr/>
              </a:pPr>
              <a:t>‹#›</a:t>
            </a:fld>
            <a:endParaRPr lang="en-US">
              <a:ea typeface="MS PGothic" pitchFamily="34" charset="-128"/>
              <a:cs typeface="Arial"/>
              <a:sym typeface="Arial"/>
            </a:endParaRPr>
          </a:p>
        </p:txBody>
      </p:sp>
    </p:spTree>
    <p:extLst>
      <p:ext uri="{BB962C8B-B14F-4D97-AF65-F5344CB8AC3E}">
        <p14:creationId xmlns:p14="http://schemas.microsoft.com/office/powerpoint/2010/main" val="13135922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5pPr>
      <a:lvl6pPr marL="457189"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37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56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754"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594" indent="-228594"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685783" indent="-228594"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2971" indent="-228594"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160" indent="-228594"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349" indent="-228594"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5.xml"/><Relationship Id="rId7" Type="http://schemas.openxmlformats.org/officeDocument/2006/relationships/image" Target="../media/image3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7463" y="2997200"/>
            <a:ext cx="12174537" cy="32004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id-ID" sz="5400" b="1" dirty="0">
                <a:solidFill>
                  <a:schemeClr val="bg1"/>
                </a:solidFill>
                <a:latin typeface="Arial Black" pitchFamily="34" charset="0"/>
              </a:rPr>
              <a:t>PROGRAM INOVASI DESA </a:t>
            </a:r>
          </a:p>
          <a:p>
            <a:pPr algn="ctr" eaLnBrk="1" hangingPunct="1"/>
            <a:r>
              <a:rPr lang="en-US" sz="3200" b="1" dirty="0">
                <a:solidFill>
                  <a:schemeClr val="bg1"/>
                </a:solidFill>
                <a:latin typeface="Arial Black" pitchFamily="34" charset="0"/>
              </a:rPr>
              <a:t>PELAKSANAAN </a:t>
            </a:r>
            <a:r>
              <a:rPr lang="en-US" sz="3200" b="1" dirty="0" smtClean="0">
                <a:solidFill>
                  <a:schemeClr val="bg1"/>
                </a:solidFill>
                <a:latin typeface="Arial Black" pitchFamily="34" charset="0"/>
              </a:rPr>
              <a:t>PID  2018 DI BALI</a:t>
            </a:r>
            <a:endParaRPr lang="en-US" sz="3200" b="1" dirty="0">
              <a:solidFill>
                <a:schemeClr val="bg1"/>
              </a:solidFill>
              <a:latin typeface="Arial Black" pitchFamily="34" charset="0"/>
            </a:endParaRPr>
          </a:p>
          <a:p>
            <a:pPr algn="ctr" eaLnBrk="1" hangingPunct="1"/>
            <a:endParaRPr lang="en-US" sz="4400" b="1" dirty="0">
              <a:solidFill>
                <a:schemeClr val="bg1"/>
              </a:solidFill>
              <a:latin typeface="Arial Black" pitchFamily="34" charset="0"/>
            </a:endParaRPr>
          </a:p>
          <a:p>
            <a:pPr algn="ctr" eaLnBrk="1" hangingPunct="1"/>
            <a:endParaRPr lang="en-US" sz="2400" b="1" dirty="0">
              <a:solidFill>
                <a:schemeClr val="bg1"/>
              </a:solidFill>
              <a:latin typeface="Arial Black" pitchFamily="34" charset="0"/>
            </a:endParaRPr>
          </a:p>
          <a:p>
            <a:pPr algn="ctr" eaLnBrk="1" hangingPunct="1"/>
            <a:r>
              <a:rPr lang="en-US" sz="2400" b="1" dirty="0">
                <a:solidFill>
                  <a:schemeClr val="bg1"/>
                </a:solidFill>
                <a:latin typeface="Arial Black" pitchFamily="34" charset="0"/>
              </a:rPr>
              <a:t>TAPP-KPW4 </a:t>
            </a:r>
            <a:r>
              <a:rPr lang="en-US" sz="2400" b="1" dirty="0" smtClean="0">
                <a:solidFill>
                  <a:schemeClr val="bg1"/>
                </a:solidFill>
                <a:latin typeface="Arial Black" pitchFamily="34" charset="0"/>
              </a:rPr>
              <a:t>BALI</a:t>
            </a:r>
            <a:endParaRPr lang="en-US" sz="2400" b="1" dirty="0">
              <a:solidFill>
                <a:schemeClr val="bg1"/>
              </a:solidFill>
              <a:latin typeface="Arial Black" pitchFamily="34" charset="0"/>
            </a:endParaRPr>
          </a:p>
          <a:p>
            <a:pPr algn="ctr" eaLnBrk="1" hangingPunct="1"/>
            <a:endParaRPr lang="en-US" sz="2400" b="1" dirty="0">
              <a:solidFill>
                <a:schemeClr val="bg1"/>
              </a:solidFill>
              <a:latin typeface="Arial Black" pitchFamily="34" charset="0"/>
            </a:endParaRPr>
          </a:p>
        </p:txBody>
      </p:sp>
      <p:pic>
        <p:nvPicPr>
          <p:cNvPr id="19459" name="Picture 8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6350"/>
            <a:ext cx="121586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75" y="1341438"/>
            <a:ext cx="32400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l="10101" t="18871" r="6953" b="20197"/>
          <a:stretch>
            <a:fillRect/>
          </a:stretch>
        </p:blipFill>
        <p:spPr bwMode="auto">
          <a:xfrm>
            <a:off x="6773863" y="1520825"/>
            <a:ext cx="322897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1380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00500" y="333375"/>
            <a:ext cx="6334125" cy="563563"/>
          </a:xfrm>
          <a:solidFill>
            <a:srgbClr val="FFC000"/>
          </a:solidFill>
        </p:spPr>
        <p:txBody>
          <a:bodyPr/>
          <a:lstStyle/>
          <a:p>
            <a:pPr algn="ctr"/>
            <a:r>
              <a:rPr lang="en-US" smtClean="0"/>
              <a:t>Kriteria TPID</a:t>
            </a:r>
          </a:p>
        </p:txBody>
      </p:sp>
      <p:sp>
        <p:nvSpPr>
          <p:cNvPr id="30723" name="Rectangle 2"/>
          <p:cNvSpPr>
            <a:spLocks noChangeArrowheads="1"/>
          </p:cNvSpPr>
          <p:nvPr/>
        </p:nvSpPr>
        <p:spPr bwMode="auto">
          <a:xfrm>
            <a:off x="627063" y="1720850"/>
            <a:ext cx="110410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27063" lvl="2" indent="-531813"/>
            <a:r>
              <a:rPr lang="en-US" sz="2800" dirty="0"/>
              <a:t>1. </a:t>
            </a:r>
            <a:r>
              <a:rPr lang="en-US" sz="2800" dirty="0" err="1"/>
              <a:t>Tidak</a:t>
            </a:r>
            <a:r>
              <a:rPr lang="en-US" sz="2800" dirty="0"/>
              <a:t> </a:t>
            </a:r>
            <a:r>
              <a:rPr lang="en-US" sz="2800" dirty="0" err="1"/>
              <a:t>terdaftar</a:t>
            </a:r>
            <a:r>
              <a:rPr lang="en-US" sz="2800" dirty="0"/>
              <a:t> </a:t>
            </a:r>
            <a:r>
              <a:rPr lang="en-US" sz="2800" dirty="0" err="1"/>
              <a:t>sebagai</a:t>
            </a:r>
            <a:r>
              <a:rPr lang="en-US" sz="2800" dirty="0"/>
              <a:t> </a:t>
            </a:r>
            <a:r>
              <a:rPr lang="en-US" sz="2800" dirty="0" err="1"/>
              <a:t>pengurus</a:t>
            </a:r>
            <a:r>
              <a:rPr lang="en-US" sz="2800" dirty="0"/>
              <a:t> </a:t>
            </a:r>
            <a:r>
              <a:rPr lang="en-US" sz="2800" dirty="0" err="1"/>
              <a:t>dari</a:t>
            </a:r>
            <a:r>
              <a:rPr lang="en-US" sz="2800" dirty="0"/>
              <a:t> </a:t>
            </a:r>
            <a:r>
              <a:rPr lang="en-US" sz="2800" dirty="0" err="1"/>
              <a:t>partai</a:t>
            </a:r>
            <a:r>
              <a:rPr lang="en-US" sz="2800" dirty="0"/>
              <a:t> </a:t>
            </a:r>
            <a:r>
              <a:rPr lang="en-US" sz="2800" dirty="0" err="1"/>
              <a:t>politik</a:t>
            </a:r>
            <a:r>
              <a:rPr lang="en-US" sz="2800" dirty="0"/>
              <a:t>;</a:t>
            </a:r>
          </a:p>
          <a:p>
            <a:pPr marL="627063" lvl="2" indent="-531813"/>
            <a:r>
              <a:rPr lang="en-US" sz="2800" dirty="0"/>
              <a:t>2. </a:t>
            </a:r>
            <a:r>
              <a:rPr lang="en-US" sz="2800" dirty="0" err="1"/>
              <a:t>Tidak</a:t>
            </a:r>
            <a:r>
              <a:rPr lang="en-US" sz="2800" dirty="0"/>
              <a:t> </a:t>
            </a:r>
            <a:r>
              <a:rPr lang="en-US" sz="2800" dirty="0" err="1"/>
              <a:t>sedang</a:t>
            </a:r>
            <a:r>
              <a:rPr lang="en-US" sz="2800" dirty="0"/>
              <a:t> </a:t>
            </a:r>
            <a:r>
              <a:rPr lang="en-US" sz="2800" dirty="0" err="1"/>
              <a:t>menjabat</a:t>
            </a:r>
            <a:r>
              <a:rPr lang="en-US" sz="2800" dirty="0"/>
              <a:t> </a:t>
            </a:r>
            <a:r>
              <a:rPr lang="en-US" sz="2800" dirty="0" err="1"/>
              <a:t>sebagai</a:t>
            </a:r>
            <a:r>
              <a:rPr lang="en-US" sz="2800" dirty="0"/>
              <a:t> </a:t>
            </a:r>
            <a:r>
              <a:rPr lang="en-US" sz="2800" dirty="0" err="1"/>
              <a:t>Staf</a:t>
            </a:r>
            <a:r>
              <a:rPr lang="en-US" sz="2800" dirty="0"/>
              <a:t> </a:t>
            </a:r>
            <a:r>
              <a:rPr lang="en-US" sz="2800" dirty="0" err="1"/>
              <a:t>Desa</a:t>
            </a:r>
            <a:r>
              <a:rPr lang="en-US" sz="2800" dirty="0"/>
              <a:t> </a:t>
            </a:r>
            <a:r>
              <a:rPr lang="en-US" sz="2800" dirty="0" err="1"/>
              <a:t>dan</a:t>
            </a:r>
            <a:r>
              <a:rPr lang="en-US" sz="2800" dirty="0"/>
              <a:t> </a:t>
            </a:r>
            <a:r>
              <a:rPr lang="en-US" sz="2800" dirty="0" err="1"/>
              <a:t>Kecamatan</a:t>
            </a:r>
            <a:r>
              <a:rPr lang="en-US" sz="2800" dirty="0"/>
              <a:t>;</a:t>
            </a:r>
          </a:p>
          <a:p>
            <a:pPr marL="627063" lvl="2" indent="-531813"/>
            <a:r>
              <a:rPr lang="en-US" sz="2800" dirty="0"/>
              <a:t>3. </a:t>
            </a:r>
            <a:r>
              <a:rPr lang="en-US" sz="2800" dirty="0" err="1"/>
              <a:t>Memiliki</a:t>
            </a:r>
            <a:r>
              <a:rPr lang="en-US" sz="2800" dirty="0"/>
              <a:t> </a:t>
            </a:r>
            <a:r>
              <a:rPr lang="en-US" sz="2800" dirty="0" err="1"/>
              <a:t>dedikasi</a:t>
            </a:r>
            <a:r>
              <a:rPr lang="en-US" sz="2800" dirty="0"/>
              <a:t> </a:t>
            </a:r>
            <a:r>
              <a:rPr lang="en-US" sz="2800" dirty="0" err="1"/>
              <a:t>terhadap</a:t>
            </a:r>
            <a:r>
              <a:rPr lang="en-US" sz="2800" dirty="0"/>
              <a:t> </a:t>
            </a:r>
            <a:r>
              <a:rPr lang="en-US" sz="2800" dirty="0" err="1"/>
              <a:t>pembangunan</a:t>
            </a:r>
            <a:r>
              <a:rPr lang="en-US" sz="2800" dirty="0"/>
              <a:t> </a:t>
            </a:r>
            <a:r>
              <a:rPr lang="en-US" sz="2800" dirty="0" err="1"/>
              <a:t>desa</a:t>
            </a:r>
            <a:r>
              <a:rPr lang="en-US" sz="2800" dirty="0"/>
              <a:t> </a:t>
            </a:r>
            <a:r>
              <a:rPr lang="en-US" sz="2800" dirty="0" err="1"/>
              <a:t>dan</a:t>
            </a:r>
            <a:r>
              <a:rPr lang="en-US" sz="2800" dirty="0"/>
              <a:t> </a:t>
            </a:r>
            <a:r>
              <a:rPr lang="en-US" sz="2800" dirty="0" err="1"/>
              <a:t>kawasan</a:t>
            </a:r>
            <a:r>
              <a:rPr lang="en-US" sz="2800" dirty="0"/>
              <a:t>;</a:t>
            </a:r>
          </a:p>
          <a:p>
            <a:pPr marL="450850" lvl="2" indent="-355600"/>
            <a:r>
              <a:rPr lang="en-US" sz="2800" dirty="0"/>
              <a:t>4. </a:t>
            </a:r>
            <a:r>
              <a:rPr lang="en-US" sz="2800" dirty="0" err="1"/>
              <a:t>Diutamakan</a:t>
            </a:r>
            <a:r>
              <a:rPr lang="en-US" sz="2800" dirty="0"/>
              <a:t> </a:t>
            </a:r>
            <a:r>
              <a:rPr lang="en-US" sz="2800" dirty="0" err="1"/>
              <a:t>masyarakat</a:t>
            </a:r>
            <a:r>
              <a:rPr lang="en-US" sz="2800" dirty="0"/>
              <a:t> yang </a:t>
            </a:r>
            <a:r>
              <a:rPr lang="en-US" sz="2800" dirty="0" err="1"/>
              <a:t>memiliki</a:t>
            </a:r>
            <a:r>
              <a:rPr lang="en-US" sz="2800" dirty="0"/>
              <a:t> </a:t>
            </a:r>
            <a:r>
              <a:rPr lang="en-US" sz="2800" dirty="0" err="1"/>
              <a:t>kreatifitas</a:t>
            </a:r>
            <a:r>
              <a:rPr lang="en-US" sz="2800" dirty="0"/>
              <a:t> </a:t>
            </a:r>
            <a:r>
              <a:rPr lang="en-US" sz="2800" dirty="0" err="1"/>
              <a:t>dalam</a:t>
            </a:r>
            <a:r>
              <a:rPr lang="en-US" sz="2800" dirty="0"/>
              <a:t> proses-proses </a:t>
            </a:r>
            <a:r>
              <a:rPr lang="en-US" sz="2800" dirty="0" err="1"/>
              <a:t>kegiatan</a:t>
            </a:r>
            <a:r>
              <a:rPr lang="en-US" sz="2800" dirty="0"/>
              <a:t> </a:t>
            </a:r>
            <a:r>
              <a:rPr lang="en-US" sz="2800" dirty="0" err="1"/>
              <a:t>pembangunan</a:t>
            </a:r>
            <a:r>
              <a:rPr lang="en-US" sz="2800" dirty="0"/>
              <a:t> </a:t>
            </a:r>
            <a:r>
              <a:rPr lang="en-US" sz="2800" dirty="0" err="1"/>
              <a:t>desa</a:t>
            </a:r>
            <a:r>
              <a:rPr lang="en-US" sz="2800" dirty="0"/>
              <a:t>; </a:t>
            </a:r>
            <a:r>
              <a:rPr lang="en-US" sz="2800" dirty="0" err="1"/>
              <a:t>dan</a:t>
            </a:r>
            <a:endParaRPr lang="en-US" sz="2800" dirty="0"/>
          </a:p>
          <a:p>
            <a:pPr marL="450850" lvl="2" indent="-355600"/>
            <a:r>
              <a:rPr lang="en-US" sz="2800" dirty="0"/>
              <a:t>5. </a:t>
            </a:r>
            <a:r>
              <a:rPr lang="en-US" sz="2800" dirty="0" err="1"/>
              <a:t>Anggota</a:t>
            </a:r>
            <a:r>
              <a:rPr lang="en-US" sz="2800" dirty="0"/>
              <a:t> TPID </a:t>
            </a:r>
            <a:r>
              <a:rPr lang="en-US" sz="2800" dirty="0" err="1"/>
              <a:t>berasal</a:t>
            </a:r>
            <a:r>
              <a:rPr lang="en-US" sz="2800" dirty="0"/>
              <a:t> </a:t>
            </a:r>
            <a:r>
              <a:rPr lang="en-US" sz="2800" dirty="0" err="1"/>
              <a:t>dari</a:t>
            </a:r>
            <a:r>
              <a:rPr lang="en-US" sz="2800" dirty="0"/>
              <a:t>  </a:t>
            </a:r>
            <a:r>
              <a:rPr lang="en-US" sz="2800" dirty="0" err="1"/>
              <a:t>masyarakat</a:t>
            </a:r>
            <a:r>
              <a:rPr lang="en-US" sz="2800" dirty="0"/>
              <a:t> </a:t>
            </a:r>
            <a:r>
              <a:rPr lang="en-US" sz="2800" dirty="0" err="1"/>
              <a:t>dengan</a:t>
            </a:r>
            <a:r>
              <a:rPr lang="en-US" sz="2800" dirty="0"/>
              <a:t> </a:t>
            </a:r>
            <a:r>
              <a:rPr lang="en-US" sz="2800" dirty="0" err="1"/>
              <a:t>mengutamakan</a:t>
            </a:r>
            <a:r>
              <a:rPr lang="en-US" sz="2800" dirty="0"/>
              <a:t> </a:t>
            </a:r>
            <a:r>
              <a:rPr lang="en-US" sz="2800" dirty="0" err="1"/>
              <a:t>keterwakilan</a:t>
            </a:r>
            <a:r>
              <a:rPr lang="en-US" sz="2800" dirty="0"/>
              <a:t> </a:t>
            </a:r>
            <a:r>
              <a:rPr lang="en-US" sz="2800" dirty="0" err="1"/>
              <a:t>perempuan</a:t>
            </a:r>
            <a:r>
              <a:rPr lang="en-US" sz="2800" dirty="0"/>
              <a:t> </a:t>
            </a:r>
            <a:r>
              <a:rPr lang="en-US" sz="2800" dirty="0" err="1"/>
              <a:t>yg</a:t>
            </a:r>
            <a:r>
              <a:rPr lang="en-US" sz="2800" dirty="0"/>
              <a:t> </a:t>
            </a:r>
            <a:r>
              <a:rPr lang="en-US" sz="2800" dirty="0" err="1"/>
              <a:t>memiliki</a:t>
            </a:r>
            <a:r>
              <a:rPr lang="en-US" sz="2800" dirty="0"/>
              <a:t> </a:t>
            </a:r>
            <a:r>
              <a:rPr lang="en-US" sz="2800" dirty="0" err="1"/>
              <a:t>kemampuan</a:t>
            </a:r>
            <a:r>
              <a:rPr lang="en-US" sz="2800" dirty="0"/>
              <a:t> di </a:t>
            </a:r>
            <a:r>
              <a:rPr lang="en-US" sz="2800" dirty="0" err="1"/>
              <a:t>bidang</a:t>
            </a:r>
            <a:r>
              <a:rPr lang="en-US" sz="2800" dirty="0"/>
              <a:t> </a:t>
            </a:r>
            <a:r>
              <a:rPr lang="en-US" sz="2800" dirty="0" err="1"/>
              <a:t>pengelolaan</a:t>
            </a:r>
            <a:r>
              <a:rPr lang="en-US" sz="2800" dirty="0"/>
              <a:t> </a:t>
            </a:r>
            <a:r>
              <a:rPr lang="en-US" sz="2800" dirty="0" err="1"/>
              <a:t>inovasi</a:t>
            </a:r>
            <a:r>
              <a:rPr lang="en-US" sz="2800" dirty="0"/>
              <a:t>, </a:t>
            </a:r>
            <a:r>
              <a:rPr lang="en-US" sz="2800" dirty="0" err="1"/>
              <a:t>verifikasi</a:t>
            </a:r>
            <a:r>
              <a:rPr lang="en-US" sz="2800" dirty="0"/>
              <a:t> &amp; P2KTD ( </a:t>
            </a:r>
            <a:r>
              <a:rPr lang="en-US" sz="2800" dirty="0" err="1"/>
              <a:t>bukan</a:t>
            </a:r>
            <a:r>
              <a:rPr lang="en-US" sz="2800" dirty="0"/>
              <a:t> PNS &amp; </a:t>
            </a:r>
            <a:r>
              <a:rPr lang="en-US" sz="2800" dirty="0" err="1"/>
              <a:t>Pendamping</a:t>
            </a:r>
            <a:r>
              <a:rPr lang="en-US" sz="2800" dirty="0"/>
              <a:t> )</a:t>
            </a:r>
          </a:p>
        </p:txBody>
      </p:sp>
    </p:spTree>
    <p:extLst>
      <p:ext uri="{BB962C8B-B14F-4D97-AF65-F5344CB8AC3E}">
        <p14:creationId xmlns:p14="http://schemas.microsoft.com/office/powerpoint/2010/main" val="397796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35413" y="365125"/>
            <a:ext cx="7418387" cy="523875"/>
          </a:xfrm>
        </p:spPr>
        <p:txBody>
          <a:bodyPr/>
          <a:lstStyle/>
          <a:p>
            <a:r>
              <a:rPr lang="en-US" smtClean="0"/>
              <a:t>Tugas TPID</a:t>
            </a:r>
          </a:p>
        </p:txBody>
      </p:sp>
      <p:sp>
        <p:nvSpPr>
          <p:cNvPr id="31747" name="Rectangle 2"/>
          <p:cNvSpPr>
            <a:spLocks noChangeArrowheads="1"/>
          </p:cNvSpPr>
          <p:nvPr/>
        </p:nvSpPr>
        <p:spPr bwMode="auto">
          <a:xfrm>
            <a:off x="682625" y="1182688"/>
            <a:ext cx="110140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0850" indent="-450850"/>
            <a:r>
              <a:rPr lang="en-US" sz="2800"/>
              <a:t>1. Menerima dan menyalurkan, serta mempertanggungjawabkan dana operasioanl kegiatan inovasi dan pengelolaan pengetahuan desa;</a:t>
            </a:r>
          </a:p>
          <a:p>
            <a:pPr marL="450850" indent="-450850"/>
            <a:r>
              <a:rPr lang="en-US" sz="2800"/>
              <a:t>2. Memfasilitasi pertemuan-pertemuan musyawarah masyarakat; </a:t>
            </a:r>
          </a:p>
          <a:p>
            <a:pPr marL="450850" indent="-450850"/>
            <a:r>
              <a:rPr lang="en-US" sz="2800"/>
              <a:t>3. Memfasilitasi tahapan pelaksanaan pengelolaan inovasi Desa (identifikasi, dokumentasi, eskposisi dan replikasi);</a:t>
            </a:r>
          </a:p>
          <a:p>
            <a:pPr marL="450850" indent="-450850"/>
            <a:r>
              <a:rPr lang="en-US" sz="2800"/>
              <a:t>4. Melakukan monitoring dan evaluasi dari hasil komitmen yang dilakukan oleh desa; dan</a:t>
            </a:r>
          </a:p>
          <a:p>
            <a:pPr marL="450850" indent="-450850"/>
            <a:r>
              <a:rPr lang="en-US" sz="2800"/>
              <a:t>5. Mengidentifikasi kebutuhan desa akan jasa layanan teknis</a:t>
            </a:r>
          </a:p>
          <a:p>
            <a:pPr marL="450850" indent="-450850"/>
            <a:r>
              <a:rPr lang="en-US" sz="2800"/>
              <a:t>6. Mengikuti pelatihan-pelatihan yang dilakukan oleh TIK.</a:t>
            </a:r>
          </a:p>
        </p:txBody>
      </p:sp>
    </p:spTree>
    <p:extLst>
      <p:ext uri="{BB962C8B-B14F-4D97-AF65-F5344CB8AC3E}">
        <p14:creationId xmlns:p14="http://schemas.microsoft.com/office/powerpoint/2010/main" val="357588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386676AC-D2A1-43C7-9652-7129CF58F5F7}" type="slidenum">
              <a:rPr lang="en-US" smtClean="0"/>
              <a:pPr>
                <a:defRPr/>
              </a:pPr>
              <a:t>12</a:t>
            </a:fld>
            <a:endParaRPr lang="en-US"/>
          </a:p>
        </p:txBody>
      </p:sp>
      <p:pic>
        <p:nvPicPr>
          <p:cNvPr id="1026" name="Picture 2" descr="C:\Users\OWNER\Downloads\WhatsApp Image 2018-08-20 at 12.06.1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133" y="272956"/>
            <a:ext cx="7591425" cy="6434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137" y="2776648"/>
            <a:ext cx="298885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smtClean="0"/>
              <a:t>HUBUNGAN</a:t>
            </a:r>
          </a:p>
          <a:p>
            <a:r>
              <a:rPr lang="en-US" sz="3600" dirty="0" smtClean="0"/>
              <a:t>TIK DG TPID</a:t>
            </a:r>
            <a:endParaRPr lang="en-US" sz="3600" dirty="0"/>
          </a:p>
        </p:txBody>
      </p:sp>
    </p:spTree>
    <p:extLst>
      <p:ext uri="{BB962C8B-B14F-4D97-AF65-F5344CB8AC3E}">
        <p14:creationId xmlns:p14="http://schemas.microsoft.com/office/powerpoint/2010/main" val="2697112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Oval 3"/>
          <p:cNvSpPr/>
          <p:nvPr/>
        </p:nvSpPr>
        <p:spPr>
          <a:xfrm>
            <a:off x="82550" y="2719388"/>
            <a:ext cx="995363" cy="7493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solidFill>
                  <a:schemeClr val="tx1"/>
                </a:solidFill>
              </a:rPr>
              <a:t>MAD 1</a:t>
            </a:r>
          </a:p>
        </p:txBody>
      </p:sp>
      <p:sp>
        <p:nvSpPr>
          <p:cNvPr id="5" name="TextBox 4"/>
          <p:cNvSpPr txBox="1"/>
          <p:nvPr/>
        </p:nvSpPr>
        <p:spPr>
          <a:xfrm>
            <a:off x="1357313" y="2890838"/>
            <a:ext cx="879475" cy="4619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200" dirty="0"/>
              <a:t>RAPAT TPID</a:t>
            </a:r>
          </a:p>
        </p:txBody>
      </p:sp>
      <p:sp>
        <p:nvSpPr>
          <p:cNvPr id="34820" name="TextBox 5"/>
          <p:cNvSpPr txBox="1">
            <a:spLocks noChangeArrowheads="1"/>
          </p:cNvSpPr>
          <p:nvPr/>
        </p:nvSpPr>
        <p:spPr bwMode="auto">
          <a:xfrm>
            <a:off x="1685925" y="1854200"/>
            <a:ext cx="1651000" cy="6000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dirty="0"/>
              <a:t>IDENTIFIKASI INOVASI    ( TPID)</a:t>
            </a:r>
          </a:p>
          <a:p>
            <a:pPr algn="ctr" eaLnBrk="1" hangingPunct="1"/>
            <a:endParaRPr lang="en-US" sz="900" dirty="0"/>
          </a:p>
        </p:txBody>
      </p:sp>
      <p:sp>
        <p:nvSpPr>
          <p:cNvPr id="34821" name="TextBox 6"/>
          <p:cNvSpPr txBox="1">
            <a:spLocks noChangeArrowheads="1"/>
          </p:cNvSpPr>
          <p:nvPr/>
        </p:nvSpPr>
        <p:spPr bwMode="auto">
          <a:xfrm>
            <a:off x="1866900" y="3997325"/>
            <a:ext cx="172561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IDENTIFIKASI KEBUTUHAN P2KTD</a:t>
            </a:r>
          </a:p>
          <a:p>
            <a:pPr algn="ctr" eaLnBrk="1" hangingPunct="1"/>
            <a:r>
              <a:rPr lang="en-US" sz="1200"/>
              <a:t>( TPID )</a:t>
            </a:r>
          </a:p>
        </p:txBody>
      </p:sp>
      <p:cxnSp>
        <p:nvCxnSpPr>
          <p:cNvPr id="9" name="Straight Arrow Connector 8"/>
          <p:cNvCxnSpPr/>
          <p:nvPr/>
        </p:nvCxnSpPr>
        <p:spPr>
          <a:xfrm>
            <a:off x="2751138" y="2490788"/>
            <a:ext cx="4762" cy="15065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44575" y="3125788"/>
            <a:ext cx="3127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4" name="TextBox 17"/>
          <p:cNvSpPr txBox="1">
            <a:spLocks noChangeArrowheads="1"/>
          </p:cNvSpPr>
          <p:nvPr/>
        </p:nvSpPr>
        <p:spPr bwMode="auto">
          <a:xfrm>
            <a:off x="2755900" y="582613"/>
            <a:ext cx="1160463" cy="8318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VERIFIKASI INOVASI</a:t>
            </a:r>
          </a:p>
          <a:p>
            <a:pPr algn="ctr" eaLnBrk="1" hangingPunct="1"/>
            <a:r>
              <a:rPr lang="en-US" sz="1200"/>
              <a:t>( TIK-POKJA PPID )</a:t>
            </a:r>
          </a:p>
        </p:txBody>
      </p:sp>
      <p:sp>
        <p:nvSpPr>
          <p:cNvPr id="34825" name="TextBox 20"/>
          <p:cNvSpPr txBox="1">
            <a:spLocks noChangeArrowheads="1"/>
          </p:cNvSpPr>
          <p:nvPr/>
        </p:nvSpPr>
        <p:spPr bwMode="auto">
          <a:xfrm>
            <a:off x="3592513" y="1868488"/>
            <a:ext cx="1160462"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CUPTURING INOVASI OLEH  TPID</a:t>
            </a:r>
          </a:p>
        </p:txBody>
      </p:sp>
      <p:sp>
        <p:nvSpPr>
          <p:cNvPr id="34826" name="TextBox 21"/>
          <p:cNvSpPr txBox="1">
            <a:spLocks noChangeArrowheads="1"/>
          </p:cNvSpPr>
          <p:nvPr/>
        </p:nvSpPr>
        <p:spPr bwMode="auto">
          <a:xfrm>
            <a:off x="5121275" y="1774825"/>
            <a:ext cx="153987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PENYUSUNAN DOKUMEN PEMBELAJARAN OLEH  TPID</a:t>
            </a:r>
          </a:p>
        </p:txBody>
      </p:sp>
      <p:sp>
        <p:nvSpPr>
          <p:cNvPr id="34827" name="TextBox 22"/>
          <p:cNvSpPr txBox="1">
            <a:spLocks noChangeArrowheads="1"/>
          </p:cNvSpPr>
          <p:nvPr/>
        </p:nvSpPr>
        <p:spPr bwMode="auto">
          <a:xfrm>
            <a:off x="5148263" y="492125"/>
            <a:ext cx="15398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VALIDASI  DOKUMEN PEMBELAJARAN   (TIK-POKJA PPID)</a:t>
            </a:r>
          </a:p>
        </p:txBody>
      </p:sp>
      <p:sp>
        <p:nvSpPr>
          <p:cNvPr id="34828" name="TextBox 23"/>
          <p:cNvSpPr txBox="1">
            <a:spLocks noChangeArrowheads="1"/>
          </p:cNvSpPr>
          <p:nvPr/>
        </p:nvSpPr>
        <p:spPr bwMode="auto">
          <a:xfrm>
            <a:off x="6896100" y="487363"/>
            <a:ext cx="1539875"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SISTEM PENGELOLAAN PENGETAHUAN  (TIK-POKJA PPID)</a:t>
            </a:r>
          </a:p>
        </p:txBody>
      </p:sp>
      <p:sp>
        <p:nvSpPr>
          <p:cNvPr id="34829" name="TextBox 24"/>
          <p:cNvSpPr txBox="1">
            <a:spLocks noChangeArrowheads="1"/>
          </p:cNvSpPr>
          <p:nvPr/>
        </p:nvSpPr>
        <p:spPr bwMode="auto">
          <a:xfrm>
            <a:off x="8613775" y="492125"/>
            <a:ext cx="15398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PELUNCURAN BURSA INOVASI KABUPATEN (TIK-POKJA PPID)</a:t>
            </a:r>
          </a:p>
        </p:txBody>
      </p:sp>
      <p:sp>
        <p:nvSpPr>
          <p:cNvPr id="26" name="Oval 25"/>
          <p:cNvSpPr/>
          <p:nvPr/>
        </p:nvSpPr>
        <p:spPr>
          <a:xfrm>
            <a:off x="8751888" y="1974850"/>
            <a:ext cx="1263650" cy="105092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a:solidFill>
                  <a:schemeClr val="tx1"/>
                </a:solidFill>
              </a:rPr>
              <a:t>BURSA INOVASI DESA DI KAB</a:t>
            </a:r>
          </a:p>
        </p:txBody>
      </p:sp>
      <p:sp>
        <p:nvSpPr>
          <p:cNvPr id="34831" name="TextBox 26"/>
          <p:cNvSpPr txBox="1">
            <a:spLocks noChangeArrowheads="1"/>
          </p:cNvSpPr>
          <p:nvPr/>
        </p:nvSpPr>
        <p:spPr bwMode="auto">
          <a:xfrm>
            <a:off x="3473450" y="4983163"/>
            <a:ext cx="183515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VERIFIKASI APBDES 2018 KEBUTUHAN P2KTD</a:t>
            </a:r>
          </a:p>
          <a:p>
            <a:pPr algn="ctr" eaLnBrk="1" hangingPunct="1"/>
            <a:r>
              <a:rPr lang="en-US" sz="1200"/>
              <a:t>( TIK-POKJA P2KTD)</a:t>
            </a:r>
          </a:p>
        </p:txBody>
      </p:sp>
      <p:sp>
        <p:nvSpPr>
          <p:cNvPr id="34832" name="TextBox 27"/>
          <p:cNvSpPr txBox="1">
            <a:spLocks noChangeArrowheads="1"/>
          </p:cNvSpPr>
          <p:nvPr/>
        </p:nvSpPr>
        <p:spPr bwMode="auto">
          <a:xfrm>
            <a:off x="5434013" y="4005263"/>
            <a:ext cx="201453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PERUMUSAN &amp; PRIORITAS KEGIATAN P2KTD  ( TPID )</a:t>
            </a:r>
          </a:p>
        </p:txBody>
      </p:sp>
      <p:sp>
        <p:nvSpPr>
          <p:cNvPr id="34833" name="TextBox 28"/>
          <p:cNvSpPr txBox="1">
            <a:spLocks noChangeArrowheads="1"/>
          </p:cNvSpPr>
          <p:nvPr/>
        </p:nvSpPr>
        <p:spPr bwMode="auto">
          <a:xfrm>
            <a:off x="8245475" y="4005263"/>
            <a:ext cx="2014538"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PELAKSANAAN KEGIATAN P2KTD  </a:t>
            </a:r>
          </a:p>
          <a:p>
            <a:pPr algn="ctr" eaLnBrk="1" hangingPunct="1"/>
            <a:r>
              <a:rPr lang="en-US" sz="1200"/>
              <a:t>( TPID )</a:t>
            </a:r>
          </a:p>
        </p:txBody>
      </p:sp>
      <p:sp>
        <p:nvSpPr>
          <p:cNvPr id="34834" name="TextBox 29"/>
          <p:cNvSpPr txBox="1">
            <a:spLocks noChangeArrowheads="1"/>
          </p:cNvSpPr>
          <p:nvPr/>
        </p:nvSpPr>
        <p:spPr bwMode="auto">
          <a:xfrm>
            <a:off x="10153650" y="1455738"/>
            <a:ext cx="966788"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KARTU IDE</a:t>
            </a:r>
          </a:p>
          <a:p>
            <a:pPr algn="ctr" eaLnBrk="1" hangingPunct="1"/>
            <a:r>
              <a:rPr lang="en-US" sz="800"/>
              <a:t>( IDENT, VERIFIKASI &amp; CAPTURING)</a:t>
            </a:r>
          </a:p>
        </p:txBody>
      </p:sp>
      <p:sp>
        <p:nvSpPr>
          <p:cNvPr id="34835" name="TextBox 30"/>
          <p:cNvSpPr txBox="1">
            <a:spLocks noChangeArrowheads="1"/>
          </p:cNvSpPr>
          <p:nvPr/>
        </p:nvSpPr>
        <p:spPr bwMode="auto">
          <a:xfrm>
            <a:off x="10260013" y="2609850"/>
            <a:ext cx="86042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a:t>KOMIT MEN</a:t>
            </a:r>
          </a:p>
          <a:p>
            <a:pPr algn="ctr" eaLnBrk="1" hangingPunct="1"/>
            <a:r>
              <a:rPr lang="en-US" sz="800"/>
              <a:t>( REFLIKASI INOVASI DI DESA)</a:t>
            </a:r>
          </a:p>
        </p:txBody>
      </p:sp>
      <p:sp>
        <p:nvSpPr>
          <p:cNvPr id="34" name="Oval 33"/>
          <p:cNvSpPr/>
          <p:nvPr/>
        </p:nvSpPr>
        <p:spPr>
          <a:xfrm>
            <a:off x="11226800" y="2089150"/>
            <a:ext cx="965200" cy="7493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1600" dirty="0">
                <a:solidFill>
                  <a:schemeClr val="tx1"/>
                </a:solidFill>
              </a:rPr>
              <a:t>MAD 2</a:t>
            </a:r>
          </a:p>
        </p:txBody>
      </p:sp>
      <p:cxnSp>
        <p:nvCxnSpPr>
          <p:cNvPr id="36" name="Straight Connector 35"/>
          <p:cNvCxnSpPr/>
          <p:nvPr/>
        </p:nvCxnSpPr>
        <p:spPr>
          <a:xfrm flipV="1">
            <a:off x="2300288" y="998538"/>
            <a:ext cx="0" cy="854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4824" idx="1"/>
          </p:cNvCxnSpPr>
          <p:nvPr/>
        </p:nvCxnSpPr>
        <p:spPr>
          <a:xfrm>
            <a:off x="2300288" y="998538"/>
            <a:ext cx="4556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4824" idx="3"/>
          </p:cNvCxnSpPr>
          <p:nvPr/>
        </p:nvCxnSpPr>
        <p:spPr>
          <a:xfrm flipV="1">
            <a:off x="3916363" y="998538"/>
            <a:ext cx="257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4825" idx="0"/>
          </p:cNvCxnSpPr>
          <p:nvPr/>
        </p:nvCxnSpPr>
        <p:spPr>
          <a:xfrm>
            <a:off x="4173538" y="998538"/>
            <a:ext cx="0" cy="869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825" idx="3"/>
            <a:endCxn id="34826" idx="1"/>
          </p:cNvCxnSpPr>
          <p:nvPr/>
        </p:nvCxnSpPr>
        <p:spPr>
          <a:xfrm flipV="1">
            <a:off x="4752975" y="2190750"/>
            <a:ext cx="368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4826" idx="0"/>
          </p:cNvCxnSpPr>
          <p:nvPr/>
        </p:nvCxnSpPr>
        <p:spPr>
          <a:xfrm flipV="1">
            <a:off x="5891213" y="1414463"/>
            <a:ext cx="0" cy="36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661150" y="993775"/>
            <a:ext cx="2095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404225" y="979488"/>
            <a:ext cx="2095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26" idx="0"/>
          </p:cNvCxnSpPr>
          <p:nvPr/>
        </p:nvCxnSpPr>
        <p:spPr>
          <a:xfrm>
            <a:off x="9383713" y="1414463"/>
            <a:ext cx="0" cy="560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6" idx="7"/>
            <a:endCxn id="34834" idx="1"/>
          </p:cNvCxnSpPr>
          <p:nvPr/>
        </p:nvCxnSpPr>
        <p:spPr>
          <a:xfrm flipV="1">
            <a:off x="9831388" y="1870075"/>
            <a:ext cx="322262" cy="258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6" idx="5"/>
            <a:endCxn id="34835" idx="1"/>
          </p:cNvCxnSpPr>
          <p:nvPr/>
        </p:nvCxnSpPr>
        <p:spPr>
          <a:xfrm>
            <a:off x="9831388" y="2871788"/>
            <a:ext cx="428625" cy="153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54300" y="4651375"/>
            <a:ext cx="0" cy="746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34831" idx="1"/>
          </p:cNvCxnSpPr>
          <p:nvPr/>
        </p:nvCxnSpPr>
        <p:spPr>
          <a:xfrm>
            <a:off x="2649538" y="5397500"/>
            <a:ext cx="8239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4831" idx="3"/>
          </p:cNvCxnSpPr>
          <p:nvPr/>
        </p:nvCxnSpPr>
        <p:spPr>
          <a:xfrm>
            <a:off x="5308600" y="5397500"/>
            <a:ext cx="1131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34832" idx="2"/>
          </p:cNvCxnSpPr>
          <p:nvPr/>
        </p:nvCxnSpPr>
        <p:spPr>
          <a:xfrm flipV="1">
            <a:off x="6440488" y="4651375"/>
            <a:ext cx="0" cy="746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4832" idx="3"/>
            <a:endCxn id="34833" idx="1"/>
          </p:cNvCxnSpPr>
          <p:nvPr/>
        </p:nvCxnSpPr>
        <p:spPr>
          <a:xfrm>
            <a:off x="7448550" y="4327525"/>
            <a:ext cx="7969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4835" idx="3"/>
            <a:endCxn id="34" idx="3"/>
          </p:cNvCxnSpPr>
          <p:nvPr/>
        </p:nvCxnSpPr>
        <p:spPr>
          <a:xfrm flipV="1">
            <a:off x="11120438" y="2728913"/>
            <a:ext cx="247650" cy="2968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4834" idx="3"/>
            <a:endCxn id="34" idx="1"/>
          </p:cNvCxnSpPr>
          <p:nvPr/>
        </p:nvCxnSpPr>
        <p:spPr>
          <a:xfrm>
            <a:off x="11120438" y="1870075"/>
            <a:ext cx="247650" cy="328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779588" y="3441700"/>
            <a:ext cx="911225"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900" dirty="0"/>
              <a:t>PENCAIRAN DANA I</a:t>
            </a:r>
          </a:p>
        </p:txBody>
      </p:sp>
      <p:sp>
        <p:nvSpPr>
          <p:cNvPr id="91" name="TextBox 90"/>
          <p:cNvSpPr txBox="1"/>
          <p:nvPr/>
        </p:nvSpPr>
        <p:spPr>
          <a:xfrm>
            <a:off x="4076700" y="1588"/>
            <a:ext cx="4106863" cy="40005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defRPr/>
            </a:pPr>
            <a:r>
              <a:rPr lang="en-US" sz="2000" dirty="0"/>
              <a:t>ALUR TAHAPAN PID - BALI 2018 </a:t>
            </a:r>
          </a:p>
        </p:txBody>
      </p:sp>
      <p:sp>
        <p:nvSpPr>
          <p:cNvPr id="95" name="TextBox 94"/>
          <p:cNvSpPr txBox="1"/>
          <p:nvPr/>
        </p:nvSpPr>
        <p:spPr>
          <a:xfrm>
            <a:off x="9242425" y="3440113"/>
            <a:ext cx="911225" cy="3698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900" dirty="0"/>
              <a:t>PENCAIRAN DANA 2</a:t>
            </a:r>
          </a:p>
        </p:txBody>
      </p:sp>
      <p:cxnSp>
        <p:nvCxnSpPr>
          <p:cNvPr id="3072" name="Straight Connector 3071"/>
          <p:cNvCxnSpPr>
            <a:stCxn id="90" idx="3"/>
            <a:endCxn id="95" idx="1"/>
          </p:cNvCxnSpPr>
          <p:nvPr/>
        </p:nvCxnSpPr>
        <p:spPr>
          <a:xfrm flipV="1">
            <a:off x="2690813" y="3625850"/>
            <a:ext cx="6551612" cy="1588"/>
          </a:xfrm>
          <a:prstGeom prst="line">
            <a:avLst/>
          </a:prstGeom>
          <a:ln>
            <a:solidFill>
              <a:srgbClr val="7030A0"/>
            </a:solidFill>
            <a:prstDash val="dashDot"/>
          </a:ln>
        </p:spPr>
        <p:style>
          <a:lnRef idx="1">
            <a:schemeClr val="accent1"/>
          </a:lnRef>
          <a:fillRef idx="0">
            <a:schemeClr val="accent1"/>
          </a:fillRef>
          <a:effectRef idx="0">
            <a:schemeClr val="accent1"/>
          </a:effectRef>
          <a:fontRef idx="minor">
            <a:schemeClr val="tx1"/>
          </a:fontRef>
        </p:style>
      </p:cxnSp>
      <p:cxnSp>
        <p:nvCxnSpPr>
          <p:cNvPr id="3076" name="Straight Arrow Connector 3075"/>
          <p:cNvCxnSpPr/>
          <p:nvPr/>
        </p:nvCxnSpPr>
        <p:spPr>
          <a:xfrm>
            <a:off x="10631488" y="3492500"/>
            <a:ext cx="0" cy="1717675"/>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2" name="Rounded Rectangle 6">
            <a:extLst>
              <a:ext uri="{FF2B5EF4-FFF2-40B4-BE49-F238E27FC236}"/>
            </a:extLst>
          </p:cNvPr>
          <p:cNvSpPr/>
          <p:nvPr/>
        </p:nvSpPr>
        <p:spPr bwMode="auto">
          <a:xfrm>
            <a:off x="10690179" y="3774504"/>
            <a:ext cx="1180331" cy="1093550"/>
          </a:xfrm>
          <a:prstGeom prst="roundRect">
            <a:avLst/>
          </a:prstGeom>
          <a:solidFill>
            <a:schemeClr val="accent6">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900" b="1" dirty="0">
                <a:solidFill>
                  <a:srgbClr val="000000"/>
                </a:solidFill>
              </a:rPr>
              <a:t>MENGAWAL DAN MEMASTIKAN HASIL (KOMITMEN) BURSA</a:t>
            </a:r>
            <a:endParaRPr lang="id-ID" sz="900" b="1" dirty="0">
              <a:solidFill>
                <a:srgbClr val="000000"/>
              </a:solidFill>
              <a:ea typeface="Calibri" panose="020F0502020204030204" pitchFamily="34" charset="0"/>
              <a:cs typeface="Times New Roman" panose="02020603050405020304" pitchFamily="18" charset="0"/>
            </a:endParaRPr>
          </a:p>
          <a:p>
            <a:pPr algn="ctr" fontAlgn="auto">
              <a:spcBef>
                <a:spcPts val="0"/>
              </a:spcBef>
              <a:spcAft>
                <a:spcPts val="0"/>
              </a:spcAft>
              <a:defRPr/>
            </a:pPr>
            <a:endParaRPr lang="id-ID" sz="900" b="1" dirty="0">
              <a:solidFill>
                <a:schemeClr val="bg1"/>
              </a:solidFill>
              <a:latin typeface="Century Gothic" pitchFamily="34" charset="0"/>
            </a:endParaRPr>
          </a:p>
        </p:txBody>
      </p:sp>
      <p:sp>
        <p:nvSpPr>
          <p:cNvPr id="107" name="Rounded Rectangle 5">
            <a:extLst>
              <a:ext uri="{FF2B5EF4-FFF2-40B4-BE49-F238E27FC236}"/>
            </a:extLst>
          </p:cNvPr>
          <p:cNvSpPr/>
          <p:nvPr/>
        </p:nvSpPr>
        <p:spPr bwMode="auto">
          <a:xfrm>
            <a:off x="10330033" y="5292976"/>
            <a:ext cx="1322311" cy="900028"/>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err="1">
                <a:solidFill>
                  <a:srgbClr val="000000"/>
                </a:solidFill>
                <a:latin typeface="Century Gothic" pitchFamily="34" charset="0"/>
              </a:rPr>
              <a:t>Musrenbangdes</a:t>
            </a:r>
            <a:r>
              <a:rPr lang="en-US" sz="1050" b="1" dirty="0">
                <a:solidFill>
                  <a:srgbClr val="000000"/>
                </a:solidFill>
                <a:latin typeface="Century Gothic" pitchFamily="34" charset="0"/>
              </a:rPr>
              <a:t> </a:t>
            </a:r>
            <a:r>
              <a:rPr lang="en-US" sz="1050" b="1" dirty="0" err="1">
                <a:solidFill>
                  <a:srgbClr val="000000"/>
                </a:solidFill>
                <a:latin typeface="Century Gothic" pitchFamily="34" charset="0"/>
              </a:rPr>
              <a:t>penetapan</a:t>
            </a:r>
            <a:r>
              <a:rPr lang="en-US" sz="1050" b="1" dirty="0">
                <a:solidFill>
                  <a:srgbClr val="000000"/>
                </a:solidFill>
                <a:latin typeface="Century Gothic" pitchFamily="34" charset="0"/>
              </a:rPr>
              <a:t> </a:t>
            </a:r>
            <a:r>
              <a:rPr lang="en-US" sz="1050" b="1" dirty="0" err="1">
                <a:solidFill>
                  <a:srgbClr val="000000"/>
                </a:solidFill>
                <a:latin typeface="Century Gothic" pitchFamily="34" charset="0"/>
              </a:rPr>
              <a:t>RKPDes</a:t>
            </a:r>
            <a:r>
              <a:rPr lang="en-US" sz="1050" b="1" dirty="0">
                <a:solidFill>
                  <a:srgbClr val="000000"/>
                </a:solidFill>
                <a:latin typeface="Century Gothic" pitchFamily="34" charset="0"/>
              </a:rPr>
              <a:t> 2019</a:t>
            </a:r>
            <a:endParaRPr lang="id-ID" sz="1050" b="1" dirty="0">
              <a:solidFill>
                <a:srgbClr val="000000"/>
              </a:solidFill>
              <a:latin typeface="Century Gothic" pitchFamily="34" charset="0"/>
            </a:endParaRPr>
          </a:p>
        </p:txBody>
      </p:sp>
      <p:grpSp>
        <p:nvGrpSpPr>
          <p:cNvPr id="112" name="Group 111"/>
          <p:cNvGrpSpPr/>
          <p:nvPr/>
        </p:nvGrpSpPr>
        <p:grpSpPr>
          <a:xfrm>
            <a:off x="333829" y="6287147"/>
            <a:ext cx="9793033" cy="375586"/>
            <a:chOff x="3657650" y="2480752"/>
            <a:chExt cx="812078" cy="324831"/>
          </a:xfrm>
          <a:scene3d>
            <a:camera prst="orthographicFront"/>
            <a:lightRig rig="threePt" dir="t"/>
          </a:scene3d>
        </p:grpSpPr>
        <p:sp>
          <p:nvSpPr>
            <p:cNvPr id="113" name="Chevron 112"/>
            <p:cNvSpPr/>
            <p:nvPr/>
          </p:nvSpPr>
          <p:spPr>
            <a:xfrm>
              <a:off x="3657650" y="2480752"/>
              <a:ext cx="812078" cy="324831"/>
            </a:xfrm>
            <a:prstGeom prst="chevron">
              <a:avLst/>
            </a:prstGeom>
            <a:ln/>
          </p:spPr>
          <p:style>
            <a:lnRef idx="0">
              <a:schemeClr val="accent5"/>
            </a:lnRef>
            <a:fillRef idx="3">
              <a:schemeClr val="accent5"/>
            </a:fillRef>
            <a:effectRef idx="3">
              <a:schemeClr val="accent5"/>
            </a:effectRef>
            <a:fontRef idx="minor">
              <a:schemeClr val="lt1"/>
            </a:fontRef>
          </p:style>
        </p:sp>
        <p:sp>
          <p:nvSpPr>
            <p:cNvPr id="114" name="Chevron 4"/>
            <p:cNvSpPr/>
            <p:nvPr/>
          </p:nvSpPr>
          <p:spPr>
            <a:xfrm>
              <a:off x="3820066" y="2480752"/>
              <a:ext cx="487247" cy="324831"/>
            </a:xfrm>
            <a:prstGeom prst="rect">
              <a:avLst/>
            </a:prstGeom>
          </p:spPr>
          <p:style>
            <a:lnRef idx="0">
              <a:schemeClr val="accent5"/>
            </a:lnRef>
            <a:fillRef idx="3">
              <a:schemeClr val="accent5"/>
            </a:fillRef>
            <a:effectRef idx="3">
              <a:schemeClr val="accent5"/>
            </a:effectRef>
            <a:fontRef idx="minor">
              <a:schemeClr val="lt1"/>
            </a:fontRef>
          </p:style>
          <p:txBody>
            <a:bodyPr lIns="32004" tIns="10668" rIns="10668" bIns="10668" spcCol="1270" anchor="ctr"/>
            <a:lstStyle/>
            <a:p>
              <a:pPr algn="ctr" defTabSz="355600">
                <a:lnSpc>
                  <a:spcPct val="90000"/>
                </a:lnSpc>
                <a:spcAft>
                  <a:spcPct val="35000"/>
                </a:spcAft>
                <a:defRPr/>
              </a:pPr>
              <a:r>
                <a:rPr lang="en-US" sz="1200" b="1" dirty="0">
                  <a:solidFill>
                    <a:schemeClr val="tx1"/>
                  </a:solidFill>
                  <a:latin typeface="Georgia" pitchFamily="18" charset="0"/>
                </a:rPr>
                <a:t>JULI  S/D  OKTOBER</a:t>
              </a:r>
              <a:endParaRPr lang="id-ID" sz="1200" b="1" dirty="0">
                <a:solidFill>
                  <a:schemeClr val="tx1"/>
                </a:solidFill>
                <a:latin typeface="Georgia" pitchFamily="18" charset="0"/>
              </a:endParaRPr>
            </a:p>
          </p:txBody>
        </p:sp>
      </p:grpSp>
      <p:grpSp>
        <p:nvGrpSpPr>
          <p:cNvPr id="118" name="Group 117"/>
          <p:cNvGrpSpPr/>
          <p:nvPr/>
        </p:nvGrpSpPr>
        <p:grpSpPr>
          <a:xfrm>
            <a:off x="10045406" y="6296324"/>
            <a:ext cx="2146595" cy="375586"/>
            <a:chOff x="3657650" y="2480752"/>
            <a:chExt cx="812078" cy="324831"/>
          </a:xfrm>
          <a:scene3d>
            <a:camera prst="orthographicFront"/>
            <a:lightRig rig="threePt" dir="t"/>
          </a:scene3d>
        </p:grpSpPr>
        <p:sp>
          <p:nvSpPr>
            <p:cNvPr id="119" name="Chevron 118"/>
            <p:cNvSpPr/>
            <p:nvPr/>
          </p:nvSpPr>
          <p:spPr>
            <a:xfrm>
              <a:off x="3657650" y="2480752"/>
              <a:ext cx="812078" cy="324831"/>
            </a:xfrm>
            <a:prstGeom prst="chevron">
              <a:avLst/>
            </a:prstGeom>
            <a:ln/>
          </p:spPr>
          <p:style>
            <a:lnRef idx="0">
              <a:schemeClr val="accent5"/>
            </a:lnRef>
            <a:fillRef idx="3">
              <a:schemeClr val="accent5"/>
            </a:fillRef>
            <a:effectRef idx="3">
              <a:schemeClr val="accent5"/>
            </a:effectRef>
            <a:fontRef idx="minor">
              <a:schemeClr val="lt1"/>
            </a:fontRef>
          </p:style>
        </p:sp>
        <p:sp>
          <p:nvSpPr>
            <p:cNvPr id="120" name="Chevron 4"/>
            <p:cNvSpPr/>
            <p:nvPr/>
          </p:nvSpPr>
          <p:spPr>
            <a:xfrm>
              <a:off x="3820066" y="2480752"/>
              <a:ext cx="487247" cy="324831"/>
            </a:xfrm>
            <a:prstGeom prst="rect">
              <a:avLst/>
            </a:prstGeom>
          </p:spPr>
          <p:style>
            <a:lnRef idx="0">
              <a:schemeClr val="accent5"/>
            </a:lnRef>
            <a:fillRef idx="3">
              <a:schemeClr val="accent5"/>
            </a:fillRef>
            <a:effectRef idx="3">
              <a:schemeClr val="accent5"/>
            </a:effectRef>
            <a:fontRef idx="minor">
              <a:schemeClr val="lt1"/>
            </a:fontRef>
          </p:style>
          <p:txBody>
            <a:bodyPr lIns="32004" tIns="10668" rIns="10668" bIns="10668" spcCol="1270" anchor="ctr"/>
            <a:lstStyle/>
            <a:p>
              <a:pPr algn="ctr" defTabSz="355600">
                <a:lnSpc>
                  <a:spcPct val="90000"/>
                </a:lnSpc>
                <a:spcAft>
                  <a:spcPct val="35000"/>
                </a:spcAft>
                <a:defRPr/>
              </a:pPr>
              <a:r>
                <a:rPr lang="en-US" sz="1200" b="1" dirty="0">
                  <a:solidFill>
                    <a:schemeClr val="tx1"/>
                  </a:solidFill>
                  <a:latin typeface="Georgia" pitchFamily="18" charset="0"/>
                </a:rPr>
                <a:t>  SEPTEMBER</a:t>
              </a:r>
              <a:endParaRPr lang="id-ID" sz="1200" b="1" dirty="0">
                <a:solidFill>
                  <a:schemeClr val="tx1"/>
                </a:solidFill>
                <a:latin typeface="Georgia" pitchFamily="18" charset="0"/>
              </a:endParaRPr>
            </a:p>
          </p:txBody>
        </p:sp>
      </p:grpSp>
      <p:cxnSp>
        <p:nvCxnSpPr>
          <p:cNvPr id="3082" name="Straight Connector 3081"/>
          <p:cNvCxnSpPr>
            <a:stCxn id="5" idx="3"/>
          </p:cNvCxnSpPr>
          <p:nvPr/>
        </p:nvCxnSpPr>
        <p:spPr>
          <a:xfrm flipV="1">
            <a:off x="2236788" y="3122613"/>
            <a:ext cx="519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8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4938" y="2746375"/>
            <a:ext cx="3559175" cy="1141413"/>
          </a:xfrm>
          <a:prstGeom prst="rect">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tx1"/>
                </a:solidFill>
              </a:rPr>
              <a:t>RKP</a:t>
            </a:r>
          </a:p>
        </p:txBody>
      </p:sp>
      <p:sp>
        <p:nvSpPr>
          <p:cNvPr id="21" name="Rectangle 20"/>
          <p:cNvSpPr/>
          <p:nvPr/>
        </p:nvSpPr>
        <p:spPr>
          <a:xfrm>
            <a:off x="147638" y="4573588"/>
            <a:ext cx="3316287" cy="1235075"/>
          </a:xfrm>
          <a:prstGeom prst="rect">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i="1" dirty="0">
                <a:solidFill>
                  <a:schemeClr val="tx1"/>
                </a:solidFill>
              </a:rPr>
              <a:t>APBDES</a:t>
            </a:r>
            <a:endParaRPr lang="en-US" sz="2400" b="1" dirty="0">
              <a:solidFill>
                <a:schemeClr val="tx1"/>
              </a:solidFill>
            </a:endParaRPr>
          </a:p>
        </p:txBody>
      </p:sp>
      <p:sp>
        <p:nvSpPr>
          <p:cNvPr id="22" name="Rectangle 21"/>
          <p:cNvSpPr/>
          <p:nvPr/>
        </p:nvSpPr>
        <p:spPr>
          <a:xfrm>
            <a:off x="4367213" y="5060950"/>
            <a:ext cx="3348037" cy="979488"/>
          </a:xfrm>
          <a:prstGeom prst="rect">
            <a:avLst/>
          </a:prstGeom>
          <a:solidFill>
            <a:srgbClr val="92D050"/>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rPr>
              <a:t> </a:t>
            </a:r>
            <a:r>
              <a:rPr lang="en-US" sz="2400" b="1" dirty="0">
                <a:solidFill>
                  <a:schemeClr val="tx1"/>
                </a:solidFill>
              </a:rPr>
              <a:t>KEGIATAN BAIK/ UNGGULAN/ INOVATIF</a:t>
            </a:r>
          </a:p>
        </p:txBody>
      </p:sp>
      <p:sp>
        <p:nvSpPr>
          <p:cNvPr id="24" name="Rectangle 23"/>
          <p:cNvSpPr/>
          <p:nvPr/>
        </p:nvSpPr>
        <p:spPr>
          <a:xfrm>
            <a:off x="8408988" y="4827588"/>
            <a:ext cx="3348037" cy="1962150"/>
          </a:xfrm>
          <a:prstGeom prst="rect">
            <a:avLst/>
          </a:prstGeom>
          <a:solidFill>
            <a:srgbClr val="92D050"/>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rPr>
              <a:t> DOKUMEN </a:t>
            </a:r>
          </a:p>
          <a:p>
            <a:pPr algn="ctr">
              <a:defRPr/>
            </a:pPr>
            <a:r>
              <a:rPr lang="en-US" sz="2000" b="1" dirty="0">
                <a:solidFill>
                  <a:schemeClr val="tx1"/>
                </a:solidFill>
              </a:rPr>
              <a:t>PEMBELAJARAN DESA</a:t>
            </a:r>
          </a:p>
          <a:p>
            <a:pPr marL="342900" indent="-169863">
              <a:buFont typeface="Arial"/>
              <a:buChar char="•"/>
              <a:defRPr/>
            </a:pPr>
            <a:r>
              <a:rPr lang="en-US" sz="2000" b="1" dirty="0">
                <a:solidFill>
                  <a:schemeClr val="tx1"/>
                </a:solidFill>
              </a:rPr>
              <a:t>VIDEO</a:t>
            </a:r>
          </a:p>
          <a:p>
            <a:pPr marL="342900" indent="-169863">
              <a:buFont typeface="Arial"/>
              <a:buChar char="•"/>
              <a:defRPr/>
            </a:pPr>
            <a:r>
              <a:rPr lang="en-US" sz="2000" b="1" dirty="0" smtClean="0">
                <a:solidFill>
                  <a:schemeClr val="tx1"/>
                </a:solidFill>
              </a:rPr>
              <a:t>TAMPLATE</a:t>
            </a:r>
            <a:endParaRPr lang="en-US" sz="2000" b="1" dirty="0">
              <a:solidFill>
                <a:schemeClr val="tx1"/>
              </a:solidFill>
            </a:endParaRPr>
          </a:p>
          <a:p>
            <a:pPr marL="173037" algn="ctr">
              <a:defRPr/>
            </a:pPr>
            <a:r>
              <a:rPr lang="en-US" sz="2000" b="1" dirty="0">
                <a:solidFill>
                  <a:srgbClr val="FF0000"/>
                </a:solidFill>
              </a:rPr>
              <a:t>(</a:t>
            </a:r>
            <a:r>
              <a:rPr lang="en-US" sz="2400" b="1" dirty="0">
                <a:solidFill>
                  <a:srgbClr val="FF0000"/>
                </a:solidFill>
              </a:rPr>
              <a:t>capturing)</a:t>
            </a:r>
          </a:p>
        </p:txBody>
      </p:sp>
      <p:sp>
        <p:nvSpPr>
          <p:cNvPr id="25" name="Rectangle 24"/>
          <p:cNvSpPr/>
          <p:nvPr/>
        </p:nvSpPr>
        <p:spPr>
          <a:xfrm>
            <a:off x="8521700" y="1500188"/>
            <a:ext cx="3348038" cy="1381125"/>
          </a:xfrm>
          <a:prstGeom prst="rect">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rPr>
              <a:t>PERTUKARAN  DOKUMEN </a:t>
            </a:r>
          </a:p>
          <a:p>
            <a:pPr algn="ctr">
              <a:defRPr/>
            </a:pPr>
            <a:r>
              <a:rPr lang="en-US" sz="2000" b="1" dirty="0">
                <a:solidFill>
                  <a:schemeClr val="tx1"/>
                </a:solidFill>
              </a:rPr>
              <a:t>PEMBELAJARAN DESA</a:t>
            </a:r>
          </a:p>
          <a:p>
            <a:pPr marL="173037">
              <a:defRPr/>
            </a:pPr>
            <a:r>
              <a:rPr lang="en-US" sz="2000" b="1" dirty="0">
                <a:solidFill>
                  <a:srgbClr val="FF0000"/>
                </a:solidFill>
              </a:rPr>
              <a:t> ( BURSA INOVASI DESA)</a:t>
            </a:r>
          </a:p>
        </p:txBody>
      </p:sp>
      <p:cxnSp>
        <p:nvCxnSpPr>
          <p:cNvPr id="23" name="Straight Arrow Connector 22"/>
          <p:cNvCxnSpPr/>
          <p:nvPr/>
        </p:nvCxnSpPr>
        <p:spPr>
          <a:xfrm flipH="1">
            <a:off x="1827213" y="3943350"/>
            <a:ext cx="19050" cy="63658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560" name="TextBox 29"/>
          <p:cNvSpPr txBox="1">
            <a:spLocks noChangeArrowheads="1"/>
          </p:cNvSpPr>
          <p:nvPr/>
        </p:nvSpPr>
        <p:spPr bwMode="auto">
          <a:xfrm>
            <a:off x="5746750" y="6154738"/>
            <a:ext cx="245586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  IDENTIFIKASI JULI 2018</a:t>
            </a:r>
          </a:p>
        </p:txBody>
      </p:sp>
      <p:sp>
        <p:nvSpPr>
          <p:cNvPr id="31" name="Rectangle 30"/>
          <p:cNvSpPr/>
          <p:nvPr/>
        </p:nvSpPr>
        <p:spPr>
          <a:xfrm>
            <a:off x="4748213" y="1404938"/>
            <a:ext cx="2717800" cy="847725"/>
          </a:xfrm>
          <a:prstGeom prst="rect">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chemeClr val="tx1"/>
                </a:solidFill>
              </a:rPr>
              <a:t>PEMINATAN/KOMITMEN </a:t>
            </a:r>
            <a:r>
              <a:rPr lang="en-US" b="1" dirty="0">
                <a:solidFill>
                  <a:schemeClr val="tx1"/>
                </a:solidFill>
              </a:rPr>
              <a:t>INOVASI</a:t>
            </a:r>
          </a:p>
        </p:txBody>
      </p:sp>
      <p:sp>
        <p:nvSpPr>
          <p:cNvPr id="32" name="Rectangle 31"/>
          <p:cNvSpPr/>
          <p:nvPr/>
        </p:nvSpPr>
        <p:spPr>
          <a:xfrm>
            <a:off x="4689475" y="2692400"/>
            <a:ext cx="2717800" cy="846138"/>
          </a:xfrm>
          <a:prstGeom prst="rect">
            <a:avLst/>
          </a:prstGeom>
          <a:solidFill>
            <a:schemeClr val="bg1"/>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IDE</a:t>
            </a:r>
          </a:p>
          <a:p>
            <a:pPr algn="ctr">
              <a:defRPr/>
            </a:pPr>
            <a:r>
              <a:rPr lang="en-US" sz="2000" b="1" dirty="0">
                <a:solidFill>
                  <a:schemeClr val="tx1"/>
                </a:solidFill>
              </a:rPr>
              <a:t>INOVASI DESAKU</a:t>
            </a:r>
          </a:p>
        </p:txBody>
      </p:sp>
      <p:cxnSp>
        <p:nvCxnSpPr>
          <p:cNvPr id="33" name="Straight Arrow Connector 32"/>
          <p:cNvCxnSpPr/>
          <p:nvPr/>
        </p:nvCxnSpPr>
        <p:spPr>
          <a:xfrm flipV="1">
            <a:off x="7807325" y="5503863"/>
            <a:ext cx="601663" cy="3333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10153650" y="2932113"/>
            <a:ext cx="0" cy="76993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flipV="1">
            <a:off x="7466013" y="1885950"/>
            <a:ext cx="846137" cy="3460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7504113" y="2366963"/>
            <a:ext cx="808037" cy="5778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31" idx="1"/>
          </p:cNvCxnSpPr>
          <p:nvPr/>
        </p:nvCxnSpPr>
        <p:spPr>
          <a:xfrm flipH="1">
            <a:off x="3752850" y="1828800"/>
            <a:ext cx="995363" cy="11541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568" name="TextBox 4"/>
          <p:cNvSpPr txBox="1">
            <a:spLocks noChangeArrowheads="1"/>
          </p:cNvSpPr>
          <p:nvPr/>
        </p:nvSpPr>
        <p:spPr bwMode="auto">
          <a:xfrm>
            <a:off x="9563100" y="1039813"/>
            <a:ext cx="1608138"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AGUSTUS 2018</a:t>
            </a:r>
          </a:p>
        </p:txBody>
      </p:sp>
      <p:sp>
        <p:nvSpPr>
          <p:cNvPr id="23569" name="TextBox 6"/>
          <p:cNvSpPr txBox="1">
            <a:spLocks noChangeArrowheads="1"/>
          </p:cNvSpPr>
          <p:nvPr/>
        </p:nvSpPr>
        <p:spPr bwMode="auto">
          <a:xfrm>
            <a:off x="384175" y="2270125"/>
            <a:ext cx="238125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JULI - SEPTEMBER 2018</a:t>
            </a:r>
          </a:p>
        </p:txBody>
      </p:sp>
      <p:sp>
        <p:nvSpPr>
          <p:cNvPr id="23570" name="TextBox 28"/>
          <p:cNvSpPr txBox="1">
            <a:spLocks noChangeArrowheads="1"/>
          </p:cNvSpPr>
          <p:nvPr/>
        </p:nvSpPr>
        <p:spPr bwMode="auto">
          <a:xfrm>
            <a:off x="228600" y="5848350"/>
            <a:ext cx="2147888"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OKTOBER- DES  2018</a:t>
            </a:r>
          </a:p>
        </p:txBody>
      </p:sp>
      <p:sp>
        <p:nvSpPr>
          <p:cNvPr id="23571" name="TextBox 33"/>
          <p:cNvSpPr txBox="1">
            <a:spLocks noChangeArrowheads="1"/>
          </p:cNvSpPr>
          <p:nvPr/>
        </p:nvSpPr>
        <p:spPr bwMode="auto">
          <a:xfrm>
            <a:off x="5308600" y="941388"/>
            <a:ext cx="1608138"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AGUSTUS 2018</a:t>
            </a:r>
          </a:p>
        </p:txBody>
      </p:sp>
      <p:sp>
        <p:nvSpPr>
          <p:cNvPr id="23572" name="TextBox 10"/>
          <p:cNvSpPr txBox="1">
            <a:spLocks noChangeArrowheads="1"/>
          </p:cNvSpPr>
          <p:nvPr/>
        </p:nvSpPr>
        <p:spPr bwMode="auto">
          <a:xfrm>
            <a:off x="4551363" y="3871913"/>
            <a:ext cx="29940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IDENTIFIKASI, VERIFIKASI,</a:t>
            </a:r>
          </a:p>
          <a:p>
            <a:pPr eaLnBrk="1" hangingPunct="1"/>
            <a:r>
              <a:rPr lang="en-US"/>
              <a:t>CAPTURING</a:t>
            </a:r>
            <a:r>
              <a:rPr lang="en-US" b="1">
                <a:solidFill>
                  <a:srgbClr val="FF0000"/>
                </a:solidFill>
              </a:rPr>
              <a:t>: N0PEMBER 2018</a:t>
            </a:r>
          </a:p>
        </p:txBody>
      </p:sp>
      <p:sp>
        <p:nvSpPr>
          <p:cNvPr id="26" name="Rectangle 25"/>
          <p:cNvSpPr/>
          <p:nvPr/>
        </p:nvSpPr>
        <p:spPr>
          <a:xfrm>
            <a:off x="8528050" y="3381375"/>
            <a:ext cx="3348038" cy="979488"/>
          </a:xfrm>
          <a:prstGeom prst="rect">
            <a:avLst/>
          </a:prstGeom>
          <a:solidFill>
            <a:srgbClr val="FFC000"/>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rPr>
              <a:t>WEB INOVASI DESA</a:t>
            </a:r>
          </a:p>
          <a:p>
            <a:pPr marL="173037">
              <a:defRPr/>
            </a:pPr>
            <a:r>
              <a:rPr lang="en-US" sz="2000" b="1" dirty="0">
                <a:solidFill>
                  <a:schemeClr val="tx1"/>
                </a:solidFill>
              </a:rPr>
              <a:t> </a:t>
            </a:r>
          </a:p>
        </p:txBody>
      </p:sp>
      <p:cxnSp>
        <p:nvCxnSpPr>
          <p:cNvPr id="27" name="Straight Arrow Connector 26"/>
          <p:cNvCxnSpPr/>
          <p:nvPr/>
        </p:nvCxnSpPr>
        <p:spPr>
          <a:xfrm flipV="1">
            <a:off x="10196513" y="4375150"/>
            <a:ext cx="0" cy="45243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32" idx="2"/>
          </p:cNvCxnSpPr>
          <p:nvPr/>
        </p:nvCxnSpPr>
        <p:spPr>
          <a:xfrm>
            <a:off x="6048375" y="3538538"/>
            <a:ext cx="0" cy="333375"/>
          </a:xfrm>
          <a:prstGeom prst="straightConnector1">
            <a:avLst/>
          </a:prstGeom>
          <a:ln w="38100">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1914525" y="4010303"/>
            <a:ext cx="1394934" cy="369332"/>
          </a:xfrm>
          <a:prstGeom prst="rect">
            <a:avLst/>
          </a:prstGeom>
          <a:noFill/>
        </p:spPr>
        <p:txBody>
          <a:bodyPr wrap="none" rtlCol="0">
            <a:spAutoFit/>
          </a:bodyPr>
          <a:lstStyle/>
          <a:p>
            <a:r>
              <a:rPr lang="en-US" b="1" dirty="0" smtClean="0">
                <a:solidFill>
                  <a:srgbClr val="FF0000"/>
                </a:solidFill>
              </a:rPr>
              <a:t>( REPLIKASI )</a:t>
            </a:r>
            <a:endParaRPr lang="en-US" b="1" dirty="0">
              <a:solidFill>
                <a:srgbClr val="FF0000"/>
              </a:solidFill>
            </a:endParaRPr>
          </a:p>
        </p:txBody>
      </p:sp>
    </p:spTree>
    <p:extLst>
      <p:ext uri="{BB962C8B-B14F-4D97-AF65-F5344CB8AC3E}">
        <p14:creationId xmlns:p14="http://schemas.microsoft.com/office/powerpoint/2010/main" val="19262911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74425" y="266096"/>
            <a:ext cx="6729886" cy="814008"/>
          </a:xfrm>
          <a:solidFill>
            <a:schemeClr val="accent2"/>
          </a:solidFill>
        </p:spPr>
        <p:txBody>
          <a:bodyPr/>
          <a:lstStyle/>
          <a:p>
            <a:r>
              <a:rPr lang="en-US" sz="2400" b="1" dirty="0" err="1" smtClean="0">
                <a:latin typeface="Arial Rounded MT Bold" pitchFamily="34" charset="0"/>
              </a:rPr>
              <a:t>Rekap</a:t>
            </a:r>
            <a:r>
              <a:rPr lang="en-US" sz="2400" b="1" dirty="0" smtClean="0">
                <a:latin typeface="Arial Rounded MT Bold" pitchFamily="34" charset="0"/>
              </a:rPr>
              <a:t> DOK Per </a:t>
            </a:r>
            <a:r>
              <a:rPr lang="en-US" sz="2400" b="1" dirty="0" err="1" smtClean="0">
                <a:latin typeface="Arial Rounded MT Bold" pitchFamily="34" charset="0"/>
              </a:rPr>
              <a:t>Provinsi</a:t>
            </a:r>
            <a:r>
              <a:rPr lang="en-US" sz="2400" b="1" dirty="0" smtClean="0">
                <a:latin typeface="Arial Rounded MT Bold" pitchFamily="34" charset="0"/>
              </a:rPr>
              <a:t> TA 2018</a:t>
            </a:r>
            <a:br>
              <a:rPr lang="en-US" sz="2400" b="1" dirty="0" smtClean="0">
                <a:latin typeface="Arial Rounded MT Bold" pitchFamily="34" charset="0"/>
              </a:rPr>
            </a:br>
            <a:r>
              <a:rPr lang="en-US" sz="1600" b="1" dirty="0" smtClean="0">
                <a:latin typeface="Arial Rounded MT Bold" pitchFamily="34" charset="0"/>
              </a:rPr>
              <a:t>LAMPIRAN II KEPMENDES NO 48 TH 2018 TTG PEDUM PID</a:t>
            </a:r>
            <a:endParaRPr lang="en-US" sz="2400" b="1" dirty="0" smtClean="0">
              <a:latin typeface="Arial Rounded MT Bold" pitchFamily="34" charset="0"/>
            </a:endParaRP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3542E50-7804-49AC-B2DD-AFAE4F05BC93}" type="slidenum">
              <a:rPr lang="en-US" smtClean="0">
                <a:solidFill>
                  <a:srgbClr val="898989"/>
                </a:solidFill>
              </a:rPr>
              <a:pPr eaLnBrk="1" hangingPunct="1"/>
              <a:t>15</a:t>
            </a:fld>
            <a:endParaRPr lang="en-US" smtClean="0">
              <a:solidFill>
                <a:srgbClr val="898989"/>
              </a:solidFill>
            </a:endParaRP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1160060"/>
            <a:ext cx="10186987" cy="554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C:\Users\all\AppData\Local\Temp\IMG_20171127_214528_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813" y="163513"/>
            <a:ext cx="889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4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16</a:t>
            </a:fld>
            <a:endParaRPr lang="en-US"/>
          </a:p>
        </p:txBody>
      </p:sp>
      <p:pic>
        <p:nvPicPr>
          <p:cNvPr id="2050" name="Picture 2" descr="C:\Users\OWNER\Pictures\DOK TPID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58" y="237509"/>
            <a:ext cx="11013743" cy="614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4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17</a:t>
            </a:fld>
            <a:endParaRPr lang="en-US"/>
          </a:p>
        </p:txBody>
      </p:sp>
      <p:pic>
        <p:nvPicPr>
          <p:cNvPr id="3074" name="Picture 2" descr="C:\Users\OWNER\Pictures\DOK TP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 y="236047"/>
            <a:ext cx="10768083" cy="607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734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18</a:t>
            </a:fld>
            <a:endParaRPr lang="en-US"/>
          </a:p>
        </p:txBody>
      </p:sp>
      <p:pic>
        <p:nvPicPr>
          <p:cNvPr id="4098" name="Picture 2" descr="C:\Users\OWNER\Pictures\DOK TPID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64" y="232013"/>
            <a:ext cx="11295779" cy="577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31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19</a:t>
            </a:fld>
            <a:endParaRPr lang="en-US"/>
          </a:p>
        </p:txBody>
      </p:sp>
      <p:pic>
        <p:nvPicPr>
          <p:cNvPr id="5122" name="Picture 2" descr="C:\Users\OWNER\Pictures\DOK TPID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6" y="245659"/>
            <a:ext cx="11658686" cy="604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5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790950" y="277813"/>
            <a:ext cx="8120063" cy="611187"/>
          </a:xfrm>
        </p:spPr>
        <p:txBody>
          <a:bodyPr/>
          <a:lstStyle/>
          <a:p>
            <a:r>
              <a:rPr lang="en-US" b="1" dirty="0" smtClean="0"/>
              <a:t>DASAR HUKUM PID 2018</a:t>
            </a:r>
          </a:p>
        </p:txBody>
      </p:sp>
      <p:sp>
        <p:nvSpPr>
          <p:cNvPr id="29698" name="Content Placeholder 2"/>
          <p:cNvSpPr>
            <a:spLocks noGrp="1"/>
          </p:cNvSpPr>
          <p:nvPr>
            <p:ph idx="1"/>
          </p:nvPr>
        </p:nvSpPr>
        <p:spPr>
          <a:xfrm>
            <a:off x="809625" y="1138238"/>
            <a:ext cx="10975975" cy="5303505"/>
          </a:xfrm>
        </p:spPr>
        <p:txBody>
          <a:bodyPr/>
          <a:lstStyle/>
          <a:p>
            <a:r>
              <a:rPr lang="en-US" sz="3200" b="1" dirty="0" smtClean="0"/>
              <a:t> </a:t>
            </a:r>
            <a:r>
              <a:rPr lang="en-US" sz="3200" b="1" dirty="0" err="1" smtClean="0"/>
              <a:t>Kepmendesa</a:t>
            </a:r>
            <a:r>
              <a:rPr lang="en-US" sz="3200" b="1" dirty="0" smtClean="0"/>
              <a:t> PDTT No. 48 </a:t>
            </a:r>
            <a:r>
              <a:rPr lang="en-US" sz="3200" b="1" dirty="0" err="1" smtClean="0"/>
              <a:t>Tahun</a:t>
            </a:r>
            <a:r>
              <a:rPr lang="en-US" sz="3200" b="1" dirty="0" smtClean="0"/>
              <a:t> 2018  </a:t>
            </a:r>
            <a:r>
              <a:rPr lang="en-US" sz="3200" b="1" dirty="0" err="1" smtClean="0"/>
              <a:t>ttg</a:t>
            </a:r>
            <a:r>
              <a:rPr lang="en-US" sz="3200" b="1" dirty="0" smtClean="0"/>
              <a:t> </a:t>
            </a:r>
            <a:r>
              <a:rPr lang="en-US" sz="3200" b="1" dirty="0" err="1" smtClean="0"/>
              <a:t>Pedoman</a:t>
            </a:r>
            <a:r>
              <a:rPr lang="en-US" sz="3200" b="1" dirty="0" smtClean="0"/>
              <a:t> </a:t>
            </a:r>
            <a:r>
              <a:rPr lang="en-US" sz="3200" b="1" dirty="0" err="1" smtClean="0"/>
              <a:t>Umum</a:t>
            </a:r>
            <a:r>
              <a:rPr lang="en-US" sz="3200" b="1" dirty="0" smtClean="0"/>
              <a:t> PID (</a:t>
            </a:r>
            <a:r>
              <a:rPr lang="en-US" sz="3200" b="1" dirty="0" err="1" smtClean="0"/>
              <a:t>tahun</a:t>
            </a:r>
            <a:r>
              <a:rPr lang="en-US" sz="3200" b="1" dirty="0" smtClean="0"/>
              <a:t> 2018) </a:t>
            </a:r>
            <a:r>
              <a:rPr lang="en-US" sz="3200" b="1" dirty="0" err="1" smtClean="0"/>
              <a:t>tanggal</a:t>
            </a:r>
            <a:r>
              <a:rPr lang="en-US" sz="3200" b="1" dirty="0" smtClean="0"/>
              <a:t> 29 Mei 2018</a:t>
            </a:r>
          </a:p>
          <a:p>
            <a:r>
              <a:rPr lang="en-US" sz="3200" b="1" dirty="0" err="1" smtClean="0"/>
              <a:t>Kep</a:t>
            </a:r>
            <a:r>
              <a:rPr lang="en-US" sz="3200" b="1" dirty="0" smtClean="0"/>
              <a:t>. </a:t>
            </a:r>
            <a:r>
              <a:rPr lang="en-US" sz="3200" b="1" dirty="0" err="1" smtClean="0"/>
              <a:t>Dirjen</a:t>
            </a:r>
            <a:r>
              <a:rPr lang="en-US" sz="3200" b="1" dirty="0" smtClean="0"/>
              <a:t> PPMD </a:t>
            </a:r>
            <a:r>
              <a:rPr lang="en-US" sz="3200" b="1" dirty="0" err="1" smtClean="0"/>
              <a:t>Kemendes</a:t>
            </a:r>
            <a:r>
              <a:rPr lang="en-US" sz="3200" b="1" dirty="0" smtClean="0"/>
              <a:t> No.36 </a:t>
            </a:r>
            <a:r>
              <a:rPr lang="en-US" sz="3200" b="1" dirty="0" err="1" smtClean="0"/>
              <a:t>Tahun</a:t>
            </a:r>
            <a:r>
              <a:rPr lang="en-US" sz="3200" b="1" dirty="0" smtClean="0"/>
              <a:t> 2018 </a:t>
            </a:r>
            <a:r>
              <a:rPr lang="en-US" sz="3200" b="1" dirty="0" err="1" smtClean="0"/>
              <a:t>ttg</a:t>
            </a:r>
            <a:r>
              <a:rPr lang="en-US" sz="3200" b="1" dirty="0" smtClean="0"/>
              <a:t> </a:t>
            </a:r>
            <a:r>
              <a:rPr lang="en-US" sz="3200" b="1" dirty="0" err="1" smtClean="0"/>
              <a:t>Petunjuk</a:t>
            </a:r>
            <a:r>
              <a:rPr lang="en-US" sz="3200" b="1" dirty="0" smtClean="0"/>
              <a:t> </a:t>
            </a:r>
            <a:r>
              <a:rPr lang="en-US" sz="3200" b="1" dirty="0" err="1" smtClean="0"/>
              <a:t>Teknis</a:t>
            </a:r>
            <a:r>
              <a:rPr lang="en-US" sz="3200" b="1" dirty="0" smtClean="0"/>
              <a:t> </a:t>
            </a:r>
            <a:r>
              <a:rPr lang="en-US" sz="3200" b="1" dirty="0" err="1" smtClean="0"/>
              <a:t>Bantuan</a:t>
            </a:r>
            <a:r>
              <a:rPr lang="en-US" sz="3200" b="1" dirty="0" smtClean="0"/>
              <a:t> </a:t>
            </a:r>
            <a:r>
              <a:rPr lang="en-US" sz="3200" b="1" dirty="0" err="1" smtClean="0"/>
              <a:t>Pemerintah</a:t>
            </a:r>
            <a:r>
              <a:rPr lang="en-US" sz="3200" b="1" dirty="0" smtClean="0"/>
              <a:t> </a:t>
            </a:r>
            <a:r>
              <a:rPr lang="en-US" sz="3200" b="1" dirty="0" err="1" smtClean="0"/>
              <a:t>Pengelolaan</a:t>
            </a:r>
            <a:r>
              <a:rPr lang="en-US" sz="3200" b="1" dirty="0" smtClean="0"/>
              <a:t> </a:t>
            </a:r>
            <a:r>
              <a:rPr lang="en-US" sz="3200" b="1" dirty="0" err="1" smtClean="0"/>
              <a:t>Pengetahuan</a:t>
            </a:r>
            <a:r>
              <a:rPr lang="en-US" sz="3200" b="1" dirty="0" smtClean="0"/>
              <a:t> </a:t>
            </a:r>
            <a:r>
              <a:rPr lang="en-US" sz="3200" b="1" dirty="0" err="1" smtClean="0"/>
              <a:t>Inovasi</a:t>
            </a:r>
            <a:r>
              <a:rPr lang="en-US" sz="3200" b="1" dirty="0" smtClean="0"/>
              <a:t> </a:t>
            </a:r>
            <a:r>
              <a:rPr lang="en-US" sz="3200" b="1" dirty="0" err="1" smtClean="0"/>
              <a:t>Desa</a:t>
            </a:r>
            <a:r>
              <a:rPr lang="en-US" sz="3200" b="1" dirty="0" smtClean="0"/>
              <a:t> (BP-PPID)</a:t>
            </a:r>
          </a:p>
          <a:p>
            <a:r>
              <a:rPr lang="en-US" sz="3200" b="1" dirty="0" smtClean="0"/>
              <a:t> </a:t>
            </a:r>
            <a:r>
              <a:rPr lang="en-US" sz="3200" b="1" dirty="0" err="1" smtClean="0"/>
              <a:t>Kep</a:t>
            </a:r>
            <a:r>
              <a:rPr lang="en-US" sz="3200" b="1" dirty="0" smtClean="0"/>
              <a:t>. </a:t>
            </a:r>
            <a:r>
              <a:rPr lang="en-US" sz="3200" b="1" dirty="0" err="1" smtClean="0"/>
              <a:t>Dirjen</a:t>
            </a:r>
            <a:r>
              <a:rPr lang="en-US" sz="3200" b="1" dirty="0" smtClean="0"/>
              <a:t> PPMD </a:t>
            </a:r>
            <a:r>
              <a:rPr lang="en-US" sz="3200" b="1" dirty="0" err="1" smtClean="0"/>
              <a:t>Kemendes</a:t>
            </a:r>
            <a:r>
              <a:rPr lang="en-US" sz="3200" b="1" dirty="0" smtClean="0"/>
              <a:t> No.37 </a:t>
            </a:r>
            <a:r>
              <a:rPr lang="en-US" sz="3200" b="1" dirty="0" err="1" smtClean="0"/>
              <a:t>Tahun</a:t>
            </a:r>
            <a:r>
              <a:rPr lang="en-US" sz="3200" b="1" dirty="0" smtClean="0"/>
              <a:t> 2018 </a:t>
            </a:r>
            <a:r>
              <a:rPr lang="en-US" sz="3200" b="1" dirty="0" err="1" smtClean="0"/>
              <a:t>Perubahan</a:t>
            </a:r>
            <a:r>
              <a:rPr lang="en-US" sz="3200" b="1" dirty="0" smtClean="0"/>
              <a:t> </a:t>
            </a:r>
            <a:r>
              <a:rPr lang="en-US" sz="3200" b="1" dirty="0" err="1" smtClean="0"/>
              <a:t>atas</a:t>
            </a:r>
            <a:r>
              <a:rPr lang="en-US" sz="3200" b="1" dirty="0" smtClean="0"/>
              <a:t>  </a:t>
            </a:r>
            <a:r>
              <a:rPr lang="en-US" sz="3200" b="1" dirty="0" err="1" smtClean="0"/>
              <a:t>Kep.DirjenPPMD</a:t>
            </a:r>
            <a:r>
              <a:rPr lang="en-US" sz="3200" b="1" dirty="0" smtClean="0"/>
              <a:t> </a:t>
            </a:r>
            <a:r>
              <a:rPr lang="en-US" sz="3200" b="1" dirty="0" err="1" smtClean="0"/>
              <a:t>Kemendes</a:t>
            </a:r>
            <a:r>
              <a:rPr lang="en-US" sz="3200" b="1" dirty="0" smtClean="0"/>
              <a:t> No. 1 </a:t>
            </a:r>
            <a:r>
              <a:rPr lang="en-US" sz="3200" b="1" dirty="0" err="1" smtClean="0"/>
              <a:t>Tahun</a:t>
            </a:r>
            <a:r>
              <a:rPr lang="en-US" sz="3200" b="1" dirty="0" smtClean="0"/>
              <a:t> 2018  </a:t>
            </a:r>
            <a:r>
              <a:rPr lang="en-US" sz="3200" b="1" dirty="0" err="1" smtClean="0"/>
              <a:t>ttg</a:t>
            </a:r>
            <a:r>
              <a:rPr lang="en-US" sz="3200" b="1" dirty="0" smtClean="0"/>
              <a:t> </a:t>
            </a:r>
            <a:r>
              <a:rPr lang="en-US" sz="3200" b="1" dirty="0" err="1" smtClean="0"/>
              <a:t>Petunjuk</a:t>
            </a:r>
            <a:r>
              <a:rPr lang="en-US" sz="3200" b="1" dirty="0" smtClean="0"/>
              <a:t> </a:t>
            </a:r>
            <a:r>
              <a:rPr lang="en-US" sz="3200" b="1" dirty="0" err="1" smtClean="0"/>
              <a:t>Teknis</a:t>
            </a:r>
            <a:r>
              <a:rPr lang="en-US" sz="3200" b="1" dirty="0" smtClean="0"/>
              <a:t> </a:t>
            </a:r>
            <a:r>
              <a:rPr lang="en-US" sz="3200" b="1" dirty="0" err="1" smtClean="0"/>
              <a:t>Pelaksanaan</a:t>
            </a:r>
            <a:r>
              <a:rPr lang="en-US" sz="3200" b="1" dirty="0" smtClean="0"/>
              <a:t> </a:t>
            </a:r>
            <a:r>
              <a:rPr lang="en-US" sz="3200" b="1" dirty="0" err="1" smtClean="0"/>
              <a:t>Kegiatan</a:t>
            </a:r>
            <a:r>
              <a:rPr lang="en-US" sz="3200" b="1" dirty="0" smtClean="0"/>
              <a:t> </a:t>
            </a:r>
            <a:r>
              <a:rPr lang="en-US" sz="3200" b="1" dirty="0" err="1" smtClean="0"/>
              <a:t>Dekonsentrasi</a:t>
            </a:r>
            <a:r>
              <a:rPr lang="en-US" sz="3200" b="1" dirty="0" smtClean="0"/>
              <a:t> Program Pembangunan </a:t>
            </a:r>
            <a:r>
              <a:rPr lang="en-US" sz="3200" b="1" dirty="0" err="1" smtClean="0"/>
              <a:t>dan</a:t>
            </a:r>
            <a:r>
              <a:rPr lang="en-US" sz="3200" b="1" dirty="0" smtClean="0"/>
              <a:t> </a:t>
            </a:r>
            <a:r>
              <a:rPr lang="en-US" sz="3200" b="1" dirty="0" err="1" smtClean="0"/>
              <a:t>Pemerdayaan</a:t>
            </a:r>
            <a:r>
              <a:rPr lang="en-US" sz="3200" b="1" dirty="0" smtClean="0"/>
              <a:t> </a:t>
            </a:r>
            <a:r>
              <a:rPr lang="en-US" sz="3200" b="1" dirty="0" err="1" smtClean="0"/>
              <a:t>Masyarakat</a:t>
            </a:r>
            <a:r>
              <a:rPr lang="en-US" sz="3200" b="1" dirty="0" smtClean="0"/>
              <a:t> </a:t>
            </a:r>
            <a:r>
              <a:rPr lang="en-US" sz="3200" b="1" dirty="0" err="1" smtClean="0"/>
              <a:t>Desa</a:t>
            </a:r>
            <a:r>
              <a:rPr lang="en-US" sz="3200" b="1" dirty="0" smtClean="0"/>
              <a:t> (P3MD) </a:t>
            </a:r>
            <a:r>
              <a:rPr lang="en-US" sz="3200" b="1" dirty="0" err="1" smtClean="0"/>
              <a:t>Bidang</a:t>
            </a:r>
            <a:r>
              <a:rPr lang="en-US" sz="3200" b="1" dirty="0" smtClean="0"/>
              <a:t> </a:t>
            </a:r>
            <a:r>
              <a:rPr lang="en-US" sz="3200" b="1" dirty="0" err="1" smtClean="0"/>
              <a:t>Pemberdayaan</a:t>
            </a:r>
            <a:r>
              <a:rPr lang="en-US" sz="3200" b="1" dirty="0" smtClean="0"/>
              <a:t> </a:t>
            </a:r>
            <a:r>
              <a:rPr lang="en-US" sz="3200" b="1" dirty="0" err="1" smtClean="0"/>
              <a:t>Masyaraakat</a:t>
            </a:r>
            <a:r>
              <a:rPr lang="en-US" sz="3200" b="1" dirty="0" smtClean="0"/>
              <a:t> </a:t>
            </a:r>
            <a:r>
              <a:rPr lang="en-US" sz="3200" b="1" dirty="0" err="1" smtClean="0"/>
              <a:t>Desa</a:t>
            </a:r>
            <a:r>
              <a:rPr lang="en-US" sz="3200" b="1" dirty="0" smtClean="0"/>
              <a:t> TA. 2018. </a:t>
            </a:r>
          </a:p>
          <a:p>
            <a:r>
              <a:rPr lang="en-US" sz="3200" b="1" dirty="0" smtClean="0"/>
              <a:t>PTO PPID &amp; P2KTD</a:t>
            </a:r>
            <a:endParaRPr lang="en-US" sz="3200" dirty="0" smtClean="0"/>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8161386-2CB5-40C0-956E-8C2B7E2EC73D}" type="slidenum">
              <a:rPr lang="en-US" smtClean="0">
                <a:solidFill>
                  <a:srgbClr val="898989"/>
                </a:solidFill>
              </a:rPr>
              <a:pPr eaLnBrk="1" hangingPunct="1"/>
              <a:t>2</a:t>
            </a:fld>
            <a:endParaRPr lang="en-US" smtClean="0">
              <a:solidFill>
                <a:srgbClr val="898989"/>
              </a:solidFill>
            </a:endParaRPr>
          </a:p>
        </p:txBody>
      </p:sp>
    </p:spTree>
    <p:extLst>
      <p:ext uri="{BB962C8B-B14F-4D97-AF65-F5344CB8AC3E}">
        <p14:creationId xmlns:p14="http://schemas.microsoft.com/office/powerpoint/2010/main" val="3524232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439" y="300471"/>
            <a:ext cx="5981460" cy="829200"/>
          </a:xfrm>
        </p:spPr>
        <p:txBody>
          <a:bodyPr/>
          <a:lstStyle/>
          <a:p>
            <a:pPr algn="ctr"/>
            <a:r>
              <a:rPr lang="en-GB" sz="2400" b="1" dirty="0" smtClean="0">
                <a:latin typeface="Berlin Sans FB Demi" panose="020E0802020502020306" pitchFamily="34" charset="0"/>
              </a:rPr>
              <a:t>PENGELOLAAN DOK TPID - 2018</a:t>
            </a:r>
            <a:endParaRPr lang="en-GB" sz="2400" b="1" dirty="0">
              <a:latin typeface="Berlin Sans FB Demi" panose="020E0802020502020306"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571" y="219745"/>
            <a:ext cx="1413265" cy="920839"/>
          </a:xfrm>
          <a:prstGeom prst="rect">
            <a:avLst/>
          </a:prstGeom>
        </p:spPr>
      </p:pic>
      <p:graphicFrame>
        <p:nvGraphicFramePr>
          <p:cNvPr id="7" name="Diagram 6"/>
          <p:cNvGraphicFramePr/>
          <p:nvPr>
            <p:extLst>
              <p:ext uri="{D42A27DB-BD31-4B8C-83A1-F6EECF244321}">
                <p14:modId xmlns:p14="http://schemas.microsoft.com/office/powerpoint/2010/main" val="466544942"/>
              </p:ext>
            </p:extLst>
          </p:nvPr>
        </p:nvGraphicFramePr>
        <p:xfrm>
          <a:off x="454797" y="1412850"/>
          <a:ext cx="4740241" cy="342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790453" y="1914315"/>
            <a:ext cx="2327515" cy="707886"/>
          </a:xfrm>
          <a:prstGeom prst="rect">
            <a:avLst/>
          </a:prstGeom>
        </p:spPr>
        <p:txBody>
          <a:bodyPr wrap="square">
            <a:spAutoFit/>
          </a:bodyPr>
          <a:lstStyle/>
          <a:p>
            <a:pPr lvl="0" algn="ctr"/>
            <a:r>
              <a:rPr lang="en-GB" sz="2000" dirty="0" smtClean="0"/>
              <a:t>Rp.409.995.008.109</a:t>
            </a:r>
            <a:endParaRPr lang="en-GB" sz="2000" dirty="0"/>
          </a:p>
          <a:p>
            <a:pPr lvl="0" algn="ctr"/>
            <a:r>
              <a:rPr lang="en-GB" sz="2000" dirty="0"/>
              <a:t> DOK PPID</a:t>
            </a:r>
          </a:p>
        </p:txBody>
      </p:sp>
      <p:sp>
        <p:nvSpPr>
          <p:cNvPr id="9" name="Striped Right Arrow 8"/>
          <p:cNvSpPr/>
          <p:nvPr/>
        </p:nvSpPr>
        <p:spPr>
          <a:xfrm>
            <a:off x="5333595" y="2845719"/>
            <a:ext cx="621540" cy="438599"/>
          </a:xfrm>
          <a:prstGeom prst="stripedRightArrow">
            <a:avLst>
              <a:gd name="adj1" fmla="val 50000"/>
              <a:gd name="adj2" fmla="val 5857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0" name="Title 1"/>
          <p:cNvSpPr txBox="1">
            <a:spLocks/>
          </p:cNvSpPr>
          <p:nvPr/>
        </p:nvSpPr>
        <p:spPr>
          <a:xfrm>
            <a:off x="6647622" y="1388919"/>
            <a:ext cx="3846015" cy="343788"/>
          </a:xfrm>
          <a:prstGeom prst="rect">
            <a:avLst/>
          </a:prstGeom>
        </p:spPr>
        <p:style>
          <a:lnRef idx="0">
            <a:schemeClr val="accent4"/>
          </a:lnRef>
          <a:fillRef idx="3">
            <a:schemeClr val="accent4"/>
          </a:fillRef>
          <a:effectRef idx="3">
            <a:schemeClr val="accent4"/>
          </a:effectRef>
          <a:fontRef idx="minor">
            <a:schemeClr val="lt1"/>
          </a:fontRef>
        </p:style>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198A9"/>
              </a:buClr>
              <a:buFont typeface="Arvo"/>
              <a:buNone/>
              <a:defRPr sz="1867" b="0" i="0" u="none" strike="noStrike" cap="none">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pPr defTabSz="914400"/>
            <a:r>
              <a:rPr lang="en-GB" sz="1400" b="1" kern="0" dirty="0" smtClean="0">
                <a:solidFill>
                  <a:schemeClr val="tx1"/>
                </a:solidFill>
                <a:latin typeface="+mn-lt"/>
              </a:rPr>
              <a:t>1. </a:t>
            </a:r>
            <a:r>
              <a:rPr lang="en-GB" sz="1800" b="1" kern="0" dirty="0" smtClean="0">
                <a:solidFill>
                  <a:schemeClr val="tx1"/>
                </a:solidFill>
                <a:latin typeface="+mn-lt"/>
              </a:rPr>
              <a:t>BURSA INOVASI DESA (10%)</a:t>
            </a:r>
            <a:endParaRPr lang="en-GB" sz="1800" b="1" kern="0" dirty="0">
              <a:solidFill>
                <a:schemeClr val="tx1"/>
              </a:solidFill>
              <a:latin typeface="+mn-lt"/>
            </a:endParaRPr>
          </a:p>
        </p:txBody>
      </p:sp>
      <p:sp>
        <p:nvSpPr>
          <p:cNvPr id="11" name="Title 1"/>
          <p:cNvSpPr txBox="1">
            <a:spLocks/>
          </p:cNvSpPr>
          <p:nvPr/>
        </p:nvSpPr>
        <p:spPr>
          <a:xfrm>
            <a:off x="6669625" y="2907031"/>
            <a:ext cx="3846016" cy="343788"/>
          </a:xfrm>
          <a:prstGeom prst="rect">
            <a:avLst/>
          </a:prstGeom>
        </p:spPr>
        <p:style>
          <a:lnRef idx="0">
            <a:schemeClr val="accent4"/>
          </a:lnRef>
          <a:fillRef idx="3">
            <a:schemeClr val="accent4"/>
          </a:fillRef>
          <a:effectRef idx="3">
            <a:schemeClr val="accent4"/>
          </a:effectRef>
          <a:fontRef idx="minor">
            <a:schemeClr val="lt1"/>
          </a:fontRef>
        </p:style>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198A9"/>
              </a:buClr>
              <a:buFont typeface="Arvo"/>
              <a:buNone/>
              <a:defRPr sz="1867" b="0" i="0" u="none" strike="noStrike" cap="none">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pPr defTabSz="914400"/>
            <a:r>
              <a:rPr lang="en-GB" sz="1400" b="1" kern="0" dirty="0">
                <a:solidFill>
                  <a:schemeClr val="tx1"/>
                </a:solidFill>
                <a:latin typeface="+mn-lt"/>
              </a:rPr>
              <a:t>2</a:t>
            </a:r>
            <a:r>
              <a:rPr lang="en-GB" sz="1400" b="1" kern="0" dirty="0" smtClean="0">
                <a:solidFill>
                  <a:schemeClr val="tx1"/>
                </a:solidFill>
                <a:latin typeface="+mn-lt"/>
              </a:rPr>
              <a:t>. PENGELOLAN PENGETAHUAN 50%</a:t>
            </a:r>
            <a:endParaRPr lang="en-GB" sz="1400" b="1" kern="0" dirty="0">
              <a:solidFill>
                <a:schemeClr val="tx1"/>
              </a:solidFill>
              <a:latin typeface="+mn-lt"/>
            </a:endParaRPr>
          </a:p>
        </p:txBody>
      </p:sp>
      <p:sp>
        <p:nvSpPr>
          <p:cNvPr id="15" name="Title 1"/>
          <p:cNvSpPr txBox="1">
            <a:spLocks/>
          </p:cNvSpPr>
          <p:nvPr/>
        </p:nvSpPr>
        <p:spPr>
          <a:xfrm>
            <a:off x="6626691" y="4421435"/>
            <a:ext cx="3739701" cy="340931"/>
          </a:xfrm>
          <a:prstGeom prst="rect">
            <a:avLst/>
          </a:prstGeom>
        </p:spPr>
        <p:style>
          <a:lnRef idx="0">
            <a:schemeClr val="accent4"/>
          </a:lnRef>
          <a:fillRef idx="3">
            <a:schemeClr val="accent4"/>
          </a:fillRef>
          <a:effectRef idx="3">
            <a:schemeClr val="accent4"/>
          </a:effectRef>
          <a:fontRef idx="minor">
            <a:schemeClr val="lt1"/>
          </a:fontRef>
        </p:style>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198A9"/>
              </a:buClr>
              <a:buFont typeface="Arvo"/>
              <a:buNone/>
              <a:defRPr sz="1867" b="0" i="0" u="none" strike="noStrike" cap="none">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pPr defTabSz="914400"/>
            <a:endParaRPr lang="en-GB" sz="1400" b="1" kern="0" dirty="0" smtClean="0">
              <a:solidFill>
                <a:schemeClr val="tx1"/>
              </a:solidFill>
              <a:latin typeface="+mn-lt"/>
            </a:endParaRPr>
          </a:p>
          <a:p>
            <a:pPr defTabSz="914400"/>
            <a:endParaRPr lang="en-GB" sz="1400" b="1" kern="0" dirty="0">
              <a:solidFill>
                <a:schemeClr val="tx1"/>
              </a:solidFill>
              <a:latin typeface="+mn-lt"/>
            </a:endParaRPr>
          </a:p>
          <a:p>
            <a:pPr defTabSz="914400"/>
            <a:endParaRPr lang="en-GB" sz="1400" b="1" kern="0" dirty="0" smtClean="0">
              <a:solidFill>
                <a:schemeClr val="tx1"/>
              </a:solidFill>
              <a:latin typeface="+mn-lt"/>
            </a:endParaRPr>
          </a:p>
          <a:p>
            <a:pPr defTabSz="914400"/>
            <a:endParaRPr lang="en-GB" sz="1400" b="1" kern="0" dirty="0">
              <a:solidFill>
                <a:schemeClr val="tx1"/>
              </a:solidFill>
              <a:latin typeface="+mn-lt"/>
            </a:endParaRPr>
          </a:p>
          <a:p>
            <a:pPr defTabSz="914400"/>
            <a:endParaRPr lang="en-GB" sz="1400" b="1" kern="0" dirty="0" smtClean="0">
              <a:solidFill>
                <a:schemeClr val="tx1"/>
              </a:solidFill>
              <a:latin typeface="+mn-lt"/>
            </a:endParaRPr>
          </a:p>
          <a:p>
            <a:pPr defTabSz="914400"/>
            <a:endParaRPr lang="en-GB" sz="1400" b="1" kern="0" dirty="0" smtClean="0">
              <a:solidFill>
                <a:schemeClr val="tx1"/>
              </a:solidFill>
              <a:latin typeface="+mn-lt"/>
            </a:endParaRPr>
          </a:p>
          <a:p>
            <a:pPr defTabSz="914400"/>
            <a:r>
              <a:rPr lang="en-GB" sz="1400" b="1" kern="0" dirty="0" smtClean="0">
                <a:solidFill>
                  <a:schemeClr val="tx1"/>
                </a:solidFill>
                <a:latin typeface="+mn-lt"/>
              </a:rPr>
              <a:t>3. OPERASIONAL TPID (15% ) </a:t>
            </a:r>
          </a:p>
        </p:txBody>
      </p:sp>
      <p:sp>
        <p:nvSpPr>
          <p:cNvPr id="22" name="Title 1"/>
          <p:cNvSpPr txBox="1">
            <a:spLocks/>
          </p:cNvSpPr>
          <p:nvPr/>
        </p:nvSpPr>
        <p:spPr>
          <a:xfrm>
            <a:off x="6591253" y="5635183"/>
            <a:ext cx="3775139" cy="420695"/>
          </a:xfrm>
          <a:prstGeom prst="rect">
            <a:avLst/>
          </a:prstGeom>
        </p:spPr>
        <p:style>
          <a:lnRef idx="0">
            <a:schemeClr val="accent4"/>
          </a:lnRef>
          <a:fillRef idx="3">
            <a:schemeClr val="accent4"/>
          </a:fillRef>
          <a:effectRef idx="3">
            <a:schemeClr val="accent4"/>
          </a:effectRef>
          <a:fontRef idx="minor">
            <a:schemeClr val="lt1"/>
          </a:fontRef>
        </p:style>
        <p:txBody>
          <a:bodyPr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198A9"/>
              </a:buClr>
              <a:buFont typeface="Arvo"/>
              <a:buNone/>
              <a:defRPr sz="1867" b="0" i="0" u="none" strike="noStrike" cap="none">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pPr defTabSz="914400"/>
            <a:r>
              <a:rPr lang="en-GB" sz="1400" b="1" kern="0" dirty="0">
                <a:solidFill>
                  <a:schemeClr val="tx1"/>
                </a:solidFill>
                <a:latin typeface="+mn-lt"/>
              </a:rPr>
              <a:t>4</a:t>
            </a:r>
            <a:r>
              <a:rPr lang="en-GB" sz="1400" b="1" kern="0" dirty="0" smtClean="0">
                <a:solidFill>
                  <a:schemeClr val="tx1"/>
                </a:solidFill>
                <a:latin typeface="+mn-lt"/>
              </a:rPr>
              <a:t>. P2KTD (25%)</a:t>
            </a:r>
          </a:p>
        </p:txBody>
      </p:sp>
      <p:sp>
        <p:nvSpPr>
          <p:cNvPr id="24" name="Left Bracket 23"/>
          <p:cNvSpPr/>
          <p:nvPr/>
        </p:nvSpPr>
        <p:spPr>
          <a:xfrm>
            <a:off x="6063049" y="1533851"/>
            <a:ext cx="395960" cy="4357663"/>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7" name="Straight Connector 26"/>
          <p:cNvCxnSpPr/>
          <p:nvPr/>
        </p:nvCxnSpPr>
        <p:spPr>
          <a:xfrm>
            <a:off x="6063049" y="3065188"/>
            <a:ext cx="528204" cy="13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3980" y="4602236"/>
            <a:ext cx="417963" cy="44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90736" y="1793098"/>
            <a:ext cx="5870084" cy="1077218"/>
          </a:xfrm>
          <a:prstGeom prst="rect">
            <a:avLst/>
          </a:prstGeom>
        </p:spPr>
        <p:txBody>
          <a:bodyPr wrap="square">
            <a:spAutoFit/>
          </a:bodyPr>
          <a:lstStyle/>
          <a:p>
            <a:pPr marL="296862" lvl="2" indent="-285750">
              <a:buFont typeface="Courier New" charset="0"/>
              <a:buChar char="o"/>
            </a:pPr>
            <a:r>
              <a:rPr lang="en-US" sz="1600" dirty="0" err="1"/>
              <a:t>Transportasi</a:t>
            </a:r>
            <a:r>
              <a:rPr lang="en-US" sz="1600" dirty="0"/>
              <a:t> </a:t>
            </a:r>
            <a:r>
              <a:rPr lang="en-US" sz="1600" dirty="0" err="1"/>
              <a:t>perwakilan</a:t>
            </a:r>
            <a:r>
              <a:rPr lang="en-US" sz="1600" dirty="0"/>
              <a:t> </a:t>
            </a:r>
            <a:r>
              <a:rPr lang="en-US" sz="1600" dirty="0" err="1"/>
              <a:t>desa</a:t>
            </a:r>
            <a:r>
              <a:rPr lang="en-US" sz="1600" dirty="0"/>
              <a:t>; </a:t>
            </a:r>
          </a:p>
          <a:p>
            <a:pPr marL="296862" lvl="2" indent="-285750">
              <a:buFont typeface="Courier New" charset="0"/>
              <a:buChar char="o"/>
            </a:pPr>
            <a:r>
              <a:rPr lang="en-US" sz="1600" dirty="0" err="1"/>
              <a:t>Biaya</a:t>
            </a:r>
            <a:r>
              <a:rPr lang="en-US" sz="1600" dirty="0"/>
              <a:t> </a:t>
            </a:r>
            <a:r>
              <a:rPr lang="en-US" sz="1600" dirty="0" err="1"/>
              <a:t>penyelenggaraan</a:t>
            </a:r>
            <a:r>
              <a:rPr lang="en-US" sz="1600" dirty="0"/>
              <a:t> event Bursa </a:t>
            </a:r>
            <a:r>
              <a:rPr lang="en-US" sz="1600" dirty="0" err="1"/>
              <a:t>Inovasi</a:t>
            </a:r>
            <a:r>
              <a:rPr lang="en-US" sz="1600" dirty="0"/>
              <a:t> </a:t>
            </a:r>
            <a:r>
              <a:rPr lang="en-US" sz="1600" dirty="0" err="1"/>
              <a:t>Desa</a:t>
            </a:r>
            <a:r>
              <a:rPr lang="en-US" sz="1600" dirty="0"/>
              <a:t> (</a:t>
            </a:r>
            <a:r>
              <a:rPr lang="en-US" sz="1600" dirty="0" err="1"/>
              <a:t>sebelum</a:t>
            </a:r>
            <a:r>
              <a:rPr lang="en-US" sz="1600" dirty="0"/>
              <a:t> </a:t>
            </a:r>
            <a:r>
              <a:rPr lang="en-US" sz="1600" dirty="0" err="1"/>
              <a:t>Musrenbangdesa</a:t>
            </a:r>
            <a:r>
              <a:rPr lang="en-US" sz="1600" dirty="0"/>
              <a:t>);</a:t>
            </a:r>
          </a:p>
          <a:p>
            <a:pPr marL="296862" lvl="2" indent="-285750">
              <a:buFont typeface="Courier New" charset="0"/>
              <a:buChar char="o"/>
            </a:pPr>
            <a:r>
              <a:rPr lang="en-US" sz="1600" dirty="0" err="1"/>
              <a:t>Biaya</a:t>
            </a:r>
            <a:r>
              <a:rPr lang="en-US" sz="1600" dirty="0"/>
              <a:t> </a:t>
            </a:r>
            <a:r>
              <a:rPr lang="en-US" sz="1600" dirty="0" err="1"/>
              <a:t>administrasi</a:t>
            </a:r>
            <a:r>
              <a:rPr lang="en-US" sz="1600" dirty="0"/>
              <a:t> </a:t>
            </a:r>
            <a:r>
              <a:rPr lang="en-US" sz="1600" dirty="0" err="1"/>
              <a:t>dan</a:t>
            </a:r>
            <a:r>
              <a:rPr lang="en-US" sz="1600" dirty="0"/>
              <a:t> </a:t>
            </a:r>
            <a:r>
              <a:rPr lang="en-US" sz="1600" dirty="0" err="1"/>
              <a:t>kelengkepan</a:t>
            </a:r>
            <a:r>
              <a:rPr lang="en-US" sz="1600" dirty="0"/>
              <a:t>;</a:t>
            </a:r>
          </a:p>
        </p:txBody>
      </p:sp>
      <p:sp>
        <p:nvSpPr>
          <p:cNvPr id="13" name="Rectangle 12"/>
          <p:cNvSpPr/>
          <p:nvPr/>
        </p:nvSpPr>
        <p:spPr>
          <a:xfrm>
            <a:off x="6185568" y="3220264"/>
            <a:ext cx="5483268" cy="1169551"/>
          </a:xfrm>
          <a:prstGeom prst="rect">
            <a:avLst/>
          </a:prstGeom>
        </p:spPr>
        <p:txBody>
          <a:bodyPr wrap="square">
            <a:spAutoFit/>
          </a:bodyPr>
          <a:lstStyle/>
          <a:p>
            <a:pPr marL="273050" lvl="2" indent="-261938">
              <a:buFont typeface="Courier New" charset="0"/>
              <a:buChar char="o"/>
            </a:pPr>
            <a:r>
              <a:rPr lang="en-US" sz="1400" dirty="0" err="1"/>
              <a:t>Dokumentasi</a:t>
            </a:r>
            <a:r>
              <a:rPr lang="en-US" sz="1400" dirty="0"/>
              <a:t> </a:t>
            </a:r>
            <a:r>
              <a:rPr lang="en-US" sz="1400" dirty="0" err="1"/>
              <a:t>atau</a:t>
            </a:r>
            <a:r>
              <a:rPr lang="en-US" sz="1400" dirty="0"/>
              <a:t> </a:t>
            </a:r>
            <a:r>
              <a:rPr lang="en-US" sz="1400" dirty="0" err="1"/>
              <a:t>melakukan</a:t>
            </a:r>
            <a:r>
              <a:rPr lang="en-US" sz="1400" dirty="0"/>
              <a:t> capturing </a:t>
            </a:r>
            <a:r>
              <a:rPr lang="en-US" sz="1400" dirty="0" smtClean="0"/>
              <a:t> </a:t>
            </a:r>
            <a:r>
              <a:rPr lang="en-US" sz="1400" dirty="0" err="1"/>
              <a:t>sebesar</a:t>
            </a:r>
            <a:r>
              <a:rPr lang="en-US" sz="1400" dirty="0"/>
              <a:t> 25 % </a:t>
            </a:r>
            <a:r>
              <a:rPr lang="en-US" sz="1400" dirty="0" err="1"/>
              <a:t>dari</a:t>
            </a:r>
            <a:r>
              <a:rPr lang="en-US" sz="1400" dirty="0"/>
              <a:t> dana </a:t>
            </a:r>
            <a:r>
              <a:rPr lang="en-US" sz="1400" dirty="0" err="1"/>
              <a:t>alokasi</a:t>
            </a:r>
            <a:r>
              <a:rPr lang="en-US" sz="1400" dirty="0"/>
              <a:t> DOK</a:t>
            </a:r>
          </a:p>
          <a:p>
            <a:pPr marL="273050" lvl="2" indent="-261938">
              <a:buFont typeface="Courier New" charset="0"/>
              <a:buChar char="o"/>
            </a:pPr>
            <a:r>
              <a:rPr lang="en-US" sz="1400" dirty="0" err="1"/>
              <a:t>Pelatihan</a:t>
            </a:r>
            <a:r>
              <a:rPr lang="en-US" sz="1400" dirty="0"/>
              <a:t> TPID </a:t>
            </a:r>
            <a:r>
              <a:rPr lang="en-US" sz="1400" dirty="0" err="1"/>
              <a:t>dilakukan</a:t>
            </a:r>
            <a:r>
              <a:rPr lang="en-US" sz="1400" dirty="0"/>
              <a:t> di </a:t>
            </a:r>
            <a:r>
              <a:rPr lang="en-US" sz="1400" dirty="0" err="1"/>
              <a:t>Kabupaten</a:t>
            </a:r>
            <a:r>
              <a:rPr lang="en-US" sz="1400" dirty="0"/>
              <a:t> </a:t>
            </a:r>
            <a:r>
              <a:rPr lang="en-US" sz="1400" dirty="0" err="1"/>
              <a:t>sebesar</a:t>
            </a:r>
            <a:r>
              <a:rPr lang="en-US" sz="1400" dirty="0"/>
              <a:t> 10% </a:t>
            </a:r>
            <a:r>
              <a:rPr lang="en-US" sz="1400" dirty="0" err="1"/>
              <a:t>dari</a:t>
            </a:r>
            <a:r>
              <a:rPr lang="en-US" sz="1400" dirty="0"/>
              <a:t> dana </a:t>
            </a:r>
            <a:r>
              <a:rPr lang="en-US" sz="1400" dirty="0" err="1"/>
              <a:t>alokasi</a:t>
            </a:r>
            <a:r>
              <a:rPr lang="en-US" sz="1400" dirty="0"/>
              <a:t> DOK, </a:t>
            </a:r>
            <a:r>
              <a:rPr lang="en-US" sz="1400" dirty="0" err="1"/>
              <a:t>biaya</a:t>
            </a:r>
            <a:r>
              <a:rPr lang="en-US" sz="1400" dirty="0"/>
              <a:t> </a:t>
            </a:r>
            <a:r>
              <a:rPr lang="en-US" sz="1400" dirty="0" err="1"/>
              <a:t>ini</a:t>
            </a:r>
            <a:r>
              <a:rPr lang="en-US" sz="1400" dirty="0"/>
              <a:t> </a:t>
            </a:r>
            <a:r>
              <a:rPr lang="en-US" sz="1400" dirty="0" err="1"/>
              <a:t>sudah</a:t>
            </a:r>
            <a:r>
              <a:rPr lang="en-US" sz="1400" dirty="0"/>
              <a:t> </a:t>
            </a:r>
            <a:r>
              <a:rPr lang="en-US" sz="1400" dirty="0" err="1"/>
              <a:t>termasuk</a:t>
            </a:r>
            <a:r>
              <a:rPr lang="en-US" sz="1400" dirty="0"/>
              <a:t> </a:t>
            </a:r>
            <a:r>
              <a:rPr lang="en-US" sz="1400" dirty="0" err="1"/>
              <a:t>transportasi</a:t>
            </a:r>
            <a:r>
              <a:rPr lang="en-US" sz="1400" dirty="0"/>
              <a:t> </a:t>
            </a:r>
            <a:r>
              <a:rPr lang="en-US" sz="1400" dirty="0" err="1"/>
              <a:t>dan</a:t>
            </a:r>
            <a:r>
              <a:rPr lang="en-US" sz="1400" dirty="0"/>
              <a:t> </a:t>
            </a:r>
            <a:r>
              <a:rPr lang="en-US" sz="1400" dirty="0" err="1"/>
              <a:t>akomodasi</a:t>
            </a:r>
            <a:r>
              <a:rPr lang="en-US" sz="1400" dirty="0"/>
              <a:t> </a:t>
            </a:r>
            <a:r>
              <a:rPr lang="en-US" sz="1400" dirty="0" err="1"/>
              <a:t>peserta</a:t>
            </a:r>
            <a:r>
              <a:rPr lang="en-US" sz="1400" dirty="0"/>
              <a:t>.</a:t>
            </a:r>
          </a:p>
          <a:p>
            <a:pPr marL="273050" lvl="2" indent="-261938">
              <a:buFont typeface="Courier New" charset="0"/>
              <a:buChar char="o"/>
            </a:pPr>
            <a:r>
              <a:rPr lang="en-US" sz="1400" dirty="0" err="1"/>
              <a:t>Replikasi</a:t>
            </a:r>
            <a:r>
              <a:rPr lang="en-US" sz="1400" dirty="0"/>
              <a:t> </a:t>
            </a:r>
            <a:r>
              <a:rPr lang="en-US" sz="1400" dirty="0" err="1"/>
              <a:t>sebesar</a:t>
            </a:r>
            <a:r>
              <a:rPr lang="en-US" sz="1400" dirty="0"/>
              <a:t> 15% </a:t>
            </a:r>
          </a:p>
        </p:txBody>
      </p:sp>
      <p:sp>
        <p:nvSpPr>
          <p:cNvPr id="14" name="Rectangle 13"/>
          <p:cNvSpPr/>
          <p:nvPr/>
        </p:nvSpPr>
        <p:spPr>
          <a:xfrm>
            <a:off x="6140784" y="4792611"/>
            <a:ext cx="6096000" cy="830997"/>
          </a:xfrm>
          <a:prstGeom prst="rect">
            <a:avLst/>
          </a:prstGeom>
        </p:spPr>
        <p:txBody>
          <a:bodyPr>
            <a:spAutoFit/>
          </a:bodyPr>
          <a:lstStyle/>
          <a:p>
            <a:pPr marL="296863" lvl="2" indent="-285750">
              <a:buFont typeface="Courier New" charset="0"/>
              <a:buChar char="o"/>
            </a:pPr>
            <a:r>
              <a:rPr lang="en-US" sz="1600" dirty="0" err="1"/>
              <a:t>Musyawarah</a:t>
            </a:r>
            <a:r>
              <a:rPr lang="en-US" sz="1600" dirty="0"/>
              <a:t> </a:t>
            </a:r>
            <a:r>
              <a:rPr lang="en-US" sz="1600" dirty="0" err="1"/>
              <a:t>Antar</a:t>
            </a:r>
            <a:r>
              <a:rPr lang="en-US" sz="1600" dirty="0"/>
              <a:t> </a:t>
            </a:r>
            <a:r>
              <a:rPr lang="en-US" sz="1600" dirty="0" err="1"/>
              <a:t>Desa</a:t>
            </a:r>
            <a:r>
              <a:rPr lang="en-US" sz="1600" dirty="0"/>
              <a:t> (MAD) </a:t>
            </a:r>
            <a:r>
              <a:rPr lang="en-US" sz="1600" dirty="0" err="1"/>
              <a:t>dan</a:t>
            </a:r>
            <a:r>
              <a:rPr lang="en-US" sz="1600" dirty="0"/>
              <a:t> </a:t>
            </a:r>
            <a:r>
              <a:rPr lang="en-US" sz="1600" dirty="0" err="1"/>
              <a:t>rapat-rapat</a:t>
            </a:r>
            <a:r>
              <a:rPr lang="en-US" sz="1600" dirty="0"/>
              <a:t>, </a:t>
            </a:r>
            <a:r>
              <a:rPr lang="en-US" sz="1600" dirty="0" err="1"/>
              <a:t>sebesar</a:t>
            </a:r>
            <a:r>
              <a:rPr lang="en-US" sz="1600" dirty="0"/>
              <a:t> </a:t>
            </a:r>
            <a:r>
              <a:rPr lang="en-US" sz="1600" dirty="0" smtClean="0"/>
              <a:t>4 </a:t>
            </a:r>
            <a:r>
              <a:rPr lang="en-US" sz="1600" dirty="0"/>
              <a:t>% </a:t>
            </a:r>
          </a:p>
          <a:p>
            <a:pPr marL="296863" lvl="2" indent="-285750">
              <a:buFont typeface="Courier New" charset="0"/>
              <a:buChar char="o"/>
            </a:pPr>
            <a:r>
              <a:rPr lang="en-US" sz="1600" dirty="0"/>
              <a:t>Monitoring </a:t>
            </a:r>
            <a:r>
              <a:rPr lang="en-US" sz="1600" dirty="0" err="1"/>
              <a:t>dan</a:t>
            </a:r>
            <a:r>
              <a:rPr lang="en-US" sz="1600" dirty="0"/>
              <a:t> </a:t>
            </a:r>
            <a:r>
              <a:rPr lang="en-US" sz="1600" dirty="0" err="1"/>
              <a:t>evaluasi</a:t>
            </a:r>
            <a:r>
              <a:rPr lang="en-US" sz="1600" dirty="0"/>
              <a:t> </a:t>
            </a:r>
            <a:r>
              <a:rPr lang="en-US" sz="1600" dirty="0" err="1"/>
              <a:t>sebesar</a:t>
            </a:r>
            <a:r>
              <a:rPr lang="en-US" sz="1600" dirty="0"/>
              <a:t> </a:t>
            </a:r>
            <a:r>
              <a:rPr lang="en-US" sz="1600" dirty="0" smtClean="0"/>
              <a:t>8% </a:t>
            </a:r>
            <a:endParaRPr lang="en-US" sz="1600" dirty="0"/>
          </a:p>
          <a:p>
            <a:pPr marL="296863" lvl="2" indent="-285750">
              <a:buFont typeface="Courier New" charset="0"/>
              <a:buChar char="o"/>
            </a:pPr>
            <a:r>
              <a:rPr lang="en-US" sz="1600" dirty="0" err="1"/>
              <a:t>Administrasi</a:t>
            </a:r>
            <a:r>
              <a:rPr lang="en-US" sz="1600" dirty="0"/>
              <a:t> </a:t>
            </a:r>
            <a:r>
              <a:rPr lang="en-US" sz="1600" dirty="0" err="1"/>
              <a:t>dan</a:t>
            </a:r>
            <a:r>
              <a:rPr lang="en-US" sz="1600" dirty="0"/>
              <a:t> </a:t>
            </a:r>
            <a:r>
              <a:rPr lang="en-US" sz="1600" dirty="0" err="1"/>
              <a:t>Pelaporan</a:t>
            </a:r>
            <a:r>
              <a:rPr lang="en-US" sz="1600" dirty="0"/>
              <a:t> TPID </a:t>
            </a:r>
            <a:r>
              <a:rPr lang="en-US" sz="1600" dirty="0" smtClean="0"/>
              <a:t>3 </a:t>
            </a:r>
            <a:r>
              <a:rPr lang="en-US" sz="1600" dirty="0"/>
              <a:t>% </a:t>
            </a:r>
          </a:p>
        </p:txBody>
      </p:sp>
      <p:sp>
        <p:nvSpPr>
          <p:cNvPr id="18" name="Rectangle 17"/>
          <p:cNvSpPr/>
          <p:nvPr/>
        </p:nvSpPr>
        <p:spPr>
          <a:xfrm>
            <a:off x="6185567" y="6067453"/>
            <a:ext cx="5812909" cy="584775"/>
          </a:xfrm>
          <a:prstGeom prst="rect">
            <a:avLst/>
          </a:prstGeom>
        </p:spPr>
        <p:txBody>
          <a:bodyPr wrap="square">
            <a:spAutoFit/>
          </a:bodyPr>
          <a:lstStyle/>
          <a:p>
            <a:pPr marL="285750" indent="-285750">
              <a:buFont typeface="Courier New" charset="0"/>
              <a:buChar char="o"/>
            </a:pPr>
            <a:r>
              <a:rPr lang="en-US" sz="1600" dirty="0" err="1"/>
              <a:t>setiap</a:t>
            </a:r>
            <a:r>
              <a:rPr lang="en-US" sz="1600" dirty="0"/>
              <a:t> </a:t>
            </a:r>
            <a:r>
              <a:rPr lang="en-US" sz="1600" dirty="0" err="1"/>
              <a:t>lembaga</a:t>
            </a:r>
            <a:r>
              <a:rPr lang="en-US" sz="1600" dirty="0"/>
              <a:t> </a:t>
            </a:r>
            <a:r>
              <a:rPr lang="en-US" sz="1600" dirty="0" smtClean="0"/>
              <a:t>P2KTD </a:t>
            </a:r>
            <a:r>
              <a:rPr lang="en-US" sz="1600" dirty="0" err="1"/>
              <a:t>besar</a:t>
            </a:r>
            <a:r>
              <a:rPr lang="en-US" sz="1600" dirty="0"/>
              <a:t> </a:t>
            </a:r>
            <a:r>
              <a:rPr lang="en-US" sz="1600" dirty="0" err="1"/>
              <a:t>alokasi</a:t>
            </a:r>
            <a:r>
              <a:rPr lang="en-US" sz="1600" dirty="0"/>
              <a:t> </a:t>
            </a:r>
            <a:r>
              <a:rPr lang="en-US" sz="1600" dirty="0" err="1" smtClean="0"/>
              <a:t>biaya</a:t>
            </a:r>
            <a:r>
              <a:rPr lang="en-US" sz="1600" dirty="0" smtClean="0"/>
              <a:t> </a:t>
            </a:r>
            <a:r>
              <a:rPr lang="en-US" sz="1600" dirty="0" err="1" smtClean="0"/>
              <a:t>perdesa</a:t>
            </a:r>
            <a:r>
              <a:rPr lang="en-US" sz="1600" dirty="0" smtClean="0"/>
              <a:t> </a:t>
            </a:r>
            <a:r>
              <a:rPr lang="en-US" sz="1600" dirty="0" err="1" smtClean="0"/>
              <a:t>ditentukan</a:t>
            </a:r>
            <a:r>
              <a:rPr lang="en-US" sz="1600" dirty="0" smtClean="0"/>
              <a:t> </a:t>
            </a:r>
            <a:r>
              <a:rPr lang="en-US" sz="1600" dirty="0" err="1" smtClean="0"/>
              <a:t>atas</a:t>
            </a:r>
            <a:r>
              <a:rPr lang="en-US" sz="1600" dirty="0" smtClean="0"/>
              <a:t> </a:t>
            </a:r>
            <a:r>
              <a:rPr lang="en-US" sz="1600" dirty="0" err="1" smtClean="0"/>
              <a:t>dasar</a:t>
            </a:r>
            <a:r>
              <a:rPr lang="en-US" sz="1600" dirty="0" smtClean="0"/>
              <a:t> </a:t>
            </a:r>
            <a:r>
              <a:rPr lang="en-US" sz="1600" dirty="0" err="1" smtClean="0"/>
              <a:t>musywarah</a:t>
            </a:r>
            <a:r>
              <a:rPr lang="en-US" sz="1600" dirty="0" smtClean="0"/>
              <a:t> </a:t>
            </a:r>
            <a:r>
              <a:rPr lang="en-US" sz="1600" dirty="0" err="1" smtClean="0"/>
              <a:t>dan</a:t>
            </a:r>
            <a:r>
              <a:rPr lang="en-US" sz="1600" dirty="0" smtClean="0"/>
              <a:t> </a:t>
            </a:r>
            <a:r>
              <a:rPr lang="en-US" sz="1600" dirty="0" err="1" smtClean="0"/>
              <a:t>tidak</a:t>
            </a:r>
            <a:r>
              <a:rPr lang="en-US" sz="1600" dirty="0" smtClean="0"/>
              <a:t> </a:t>
            </a:r>
            <a:r>
              <a:rPr lang="en-US" sz="1600" dirty="0" err="1" smtClean="0"/>
              <a:t>melibihi</a:t>
            </a:r>
            <a:r>
              <a:rPr lang="en-US" sz="1600" dirty="0" smtClean="0"/>
              <a:t> </a:t>
            </a:r>
            <a:r>
              <a:rPr lang="en-US" sz="1600" dirty="0" err="1" smtClean="0"/>
              <a:t>dari</a:t>
            </a:r>
            <a:r>
              <a:rPr lang="en-US" sz="1600" dirty="0" smtClean="0"/>
              <a:t> </a:t>
            </a:r>
            <a:r>
              <a:rPr lang="en-US" sz="1600" dirty="0" err="1" smtClean="0"/>
              <a:t>Rp</a:t>
            </a:r>
            <a:r>
              <a:rPr lang="en-US" sz="1600" dirty="0" smtClean="0"/>
              <a:t>. 6 </a:t>
            </a:r>
            <a:r>
              <a:rPr lang="en-US" sz="1600" dirty="0" err="1" smtClean="0"/>
              <a:t>Jt</a:t>
            </a:r>
            <a:r>
              <a:rPr lang="en-US" sz="1600" dirty="0" smtClean="0"/>
              <a:t> per </a:t>
            </a:r>
            <a:r>
              <a:rPr lang="en-US" sz="1600" dirty="0" err="1" smtClean="0"/>
              <a:t>desa</a:t>
            </a:r>
            <a:endParaRPr lang="en-US" sz="1600" dirty="0"/>
          </a:p>
        </p:txBody>
      </p:sp>
      <p:sp>
        <p:nvSpPr>
          <p:cNvPr id="4" name="Up Arrow Callout 3"/>
          <p:cNvSpPr/>
          <p:nvPr/>
        </p:nvSpPr>
        <p:spPr>
          <a:xfrm>
            <a:off x="157613" y="4138071"/>
            <a:ext cx="5297256" cy="2719929"/>
          </a:xfrm>
          <a:prstGeom prst="up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C00000"/>
                </a:solidFill>
              </a:rPr>
              <a:t>Mekanismen</a:t>
            </a:r>
            <a:r>
              <a:rPr lang="en-US" b="1" dirty="0" smtClean="0">
                <a:solidFill>
                  <a:srgbClr val="C00000"/>
                </a:solidFill>
              </a:rPr>
              <a:t> , </a:t>
            </a:r>
            <a:r>
              <a:rPr lang="en-US" b="1" dirty="0" err="1" smtClean="0">
                <a:solidFill>
                  <a:srgbClr val="C00000"/>
                </a:solidFill>
              </a:rPr>
              <a:t>Pengawasan</a:t>
            </a:r>
            <a:r>
              <a:rPr lang="en-US" b="1" dirty="0" smtClean="0">
                <a:solidFill>
                  <a:srgbClr val="C00000"/>
                </a:solidFill>
              </a:rPr>
              <a:t>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Pengendalian</a:t>
            </a:r>
            <a:r>
              <a:rPr lang="en-US" b="1" dirty="0" smtClean="0">
                <a:solidFill>
                  <a:schemeClr val="accent2"/>
                </a:solidFill>
              </a:rPr>
              <a:t>:</a:t>
            </a:r>
          </a:p>
          <a:p>
            <a:pPr algn="ctr"/>
            <a:endParaRPr lang="en-US" sz="1200" dirty="0" smtClean="0"/>
          </a:p>
          <a:p>
            <a:pPr marL="139700" indent="-139700" algn="just">
              <a:buFontTx/>
              <a:buChar char="-"/>
            </a:pPr>
            <a:r>
              <a:rPr lang="en-US" sz="1400" dirty="0" err="1" smtClean="0">
                <a:solidFill>
                  <a:schemeClr val="tx1"/>
                </a:solidFill>
              </a:rPr>
              <a:t>Mekanisme</a:t>
            </a:r>
            <a:r>
              <a:rPr lang="en-US" sz="1400" dirty="0" smtClean="0">
                <a:solidFill>
                  <a:schemeClr val="tx1"/>
                </a:solidFill>
              </a:rPr>
              <a:t> </a:t>
            </a:r>
            <a:r>
              <a:rPr lang="en-US" sz="1400" dirty="0" err="1" smtClean="0">
                <a:solidFill>
                  <a:schemeClr val="tx1"/>
                </a:solidFill>
              </a:rPr>
              <a:t>dilandasi</a:t>
            </a:r>
            <a:r>
              <a:rPr lang="en-US" sz="1400" dirty="0" smtClean="0">
                <a:solidFill>
                  <a:schemeClr val="tx1"/>
                </a:solidFill>
              </a:rPr>
              <a:t> </a:t>
            </a:r>
            <a:r>
              <a:rPr lang="en-US" sz="1400" dirty="0" err="1" smtClean="0">
                <a:solidFill>
                  <a:schemeClr val="tx1"/>
                </a:solidFill>
              </a:rPr>
              <a:t>pada</a:t>
            </a:r>
            <a:r>
              <a:rPr lang="en-US" sz="1400" dirty="0" smtClean="0">
                <a:solidFill>
                  <a:schemeClr val="tx1"/>
                </a:solidFill>
              </a:rPr>
              <a:t> </a:t>
            </a:r>
            <a:r>
              <a:rPr lang="en-US" sz="1400" dirty="0" err="1" smtClean="0">
                <a:solidFill>
                  <a:schemeClr val="tx1"/>
                </a:solidFill>
              </a:rPr>
              <a:t>Permenkeu</a:t>
            </a:r>
            <a:r>
              <a:rPr lang="en-US" sz="1400" dirty="0">
                <a:solidFill>
                  <a:schemeClr val="tx1"/>
                </a:solidFill>
              </a:rPr>
              <a:t> </a:t>
            </a:r>
            <a:r>
              <a:rPr lang="en-US" sz="1400" dirty="0" smtClean="0">
                <a:solidFill>
                  <a:schemeClr val="tx1"/>
                </a:solidFill>
              </a:rPr>
              <a:t>No. 173/2017 </a:t>
            </a:r>
            <a:r>
              <a:rPr lang="en-US" sz="1400" dirty="0" err="1" smtClean="0">
                <a:solidFill>
                  <a:schemeClr val="tx1"/>
                </a:solidFill>
              </a:rPr>
              <a:t>ttg</a:t>
            </a:r>
            <a:r>
              <a:rPr lang="en-US" sz="1400" dirty="0" smtClean="0">
                <a:solidFill>
                  <a:schemeClr val="tx1"/>
                </a:solidFill>
              </a:rPr>
              <a:t>. Dana </a:t>
            </a:r>
            <a:r>
              <a:rPr lang="en-US" sz="1400" dirty="0" err="1" smtClean="0">
                <a:solidFill>
                  <a:schemeClr val="tx1"/>
                </a:solidFill>
              </a:rPr>
              <a:t>Bantuan</a:t>
            </a:r>
            <a:r>
              <a:rPr lang="en-US" sz="1400" dirty="0" smtClean="0">
                <a:solidFill>
                  <a:schemeClr val="tx1"/>
                </a:solidFill>
              </a:rPr>
              <a:t> </a:t>
            </a:r>
            <a:r>
              <a:rPr lang="en-US" sz="1400" dirty="0" err="1" smtClean="0">
                <a:solidFill>
                  <a:schemeClr val="tx1"/>
                </a:solidFill>
              </a:rPr>
              <a:t>Pemerintah</a:t>
            </a:r>
            <a:r>
              <a:rPr lang="en-US" sz="1400" dirty="0" smtClean="0">
                <a:solidFill>
                  <a:schemeClr val="tx1"/>
                </a:solidFill>
              </a:rPr>
              <a:t>;</a:t>
            </a:r>
          </a:p>
          <a:p>
            <a:pPr marL="139700" indent="-139700" algn="just">
              <a:buFontTx/>
              <a:buChar char="-"/>
            </a:pPr>
            <a:r>
              <a:rPr lang="en-US" sz="1400" dirty="0" err="1" smtClean="0">
                <a:solidFill>
                  <a:schemeClr val="tx1"/>
                </a:solidFill>
              </a:rPr>
              <a:t>Pengawan</a:t>
            </a:r>
            <a:r>
              <a:rPr lang="en-US" sz="1400" dirty="0" smtClean="0">
                <a:solidFill>
                  <a:schemeClr val="tx1"/>
                </a:solidFill>
              </a:rPr>
              <a:t> </a:t>
            </a:r>
            <a:r>
              <a:rPr lang="en-US" sz="1400" dirty="0" err="1" smtClean="0">
                <a:solidFill>
                  <a:schemeClr val="tx1"/>
                </a:solidFill>
              </a:rPr>
              <a:t>dilakukan</a:t>
            </a:r>
            <a:r>
              <a:rPr lang="en-US" sz="1400" dirty="0" smtClean="0">
                <a:solidFill>
                  <a:schemeClr val="tx1"/>
                </a:solidFill>
              </a:rPr>
              <a:t> </a:t>
            </a:r>
            <a:r>
              <a:rPr lang="en-US" sz="1400" dirty="0" err="1" smtClean="0">
                <a:solidFill>
                  <a:schemeClr val="tx1"/>
                </a:solidFill>
              </a:rPr>
              <a:t>oleh</a:t>
            </a:r>
            <a:r>
              <a:rPr lang="en-US" sz="1400" dirty="0" smtClean="0">
                <a:solidFill>
                  <a:schemeClr val="tx1"/>
                </a:solidFill>
              </a:rPr>
              <a:t> </a:t>
            </a:r>
            <a:r>
              <a:rPr lang="en-US" sz="1400" dirty="0" err="1" smtClean="0">
                <a:solidFill>
                  <a:schemeClr val="tx1"/>
                </a:solidFill>
              </a:rPr>
              <a:t>Eksternal</a:t>
            </a:r>
            <a:r>
              <a:rPr lang="en-US" sz="1400" dirty="0" smtClean="0">
                <a:solidFill>
                  <a:schemeClr val="tx1"/>
                </a:solidFill>
              </a:rPr>
              <a:t> (BPK, BPKP, Audit WB, Audit Independent) </a:t>
            </a:r>
            <a:r>
              <a:rPr lang="en-US" sz="1400" dirty="0" err="1" smtClean="0">
                <a:solidFill>
                  <a:schemeClr val="tx1"/>
                </a:solidFill>
              </a:rPr>
              <a:t>dan</a:t>
            </a:r>
            <a:r>
              <a:rPr lang="en-US" sz="1400" dirty="0" smtClean="0">
                <a:solidFill>
                  <a:schemeClr val="tx1"/>
                </a:solidFill>
              </a:rPr>
              <a:t> Internal (</a:t>
            </a:r>
            <a:r>
              <a:rPr lang="en-US" sz="1400" dirty="0" err="1" smtClean="0">
                <a:solidFill>
                  <a:schemeClr val="tx1"/>
                </a:solidFill>
              </a:rPr>
              <a:t>Seluruh</a:t>
            </a:r>
            <a:r>
              <a:rPr lang="en-US" sz="1400" dirty="0" smtClean="0">
                <a:solidFill>
                  <a:schemeClr val="tx1"/>
                </a:solidFill>
              </a:rPr>
              <a:t> </a:t>
            </a:r>
            <a:r>
              <a:rPr lang="en-US" sz="1400" dirty="0" err="1" smtClean="0">
                <a:solidFill>
                  <a:schemeClr val="tx1"/>
                </a:solidFill>
              </a:rPr>
              <a:t>Pelaku</a:t>
            </a:r>
            <a:r>
              <a:rPr lang="en-US" sz="1400" dirty="0" smtClean="0">
                <a:solidFill>
                  <a:schemeClr val="tx1"/>
                </a:solidFill>
              </a:rPr>
              <a:t> Program </a:t>
            </a:r>
            <a:r>
              <a:rPr lang="en-US" sz="1400" dirty="0" err="1" smtClean="0">
                <a:solidFill>
                  <a:schemeClr val="tx1"/>
                </a:solidFill>
              </a:rPr>
              <a:t>Berjenjang</a:t>
            </a:r>
            <a:r>
              <a:rPr lang="en-US" sz="1400" dirty="0" smtClean="0">
                <a:solidFill>
                  <a:schemeClr val="tx1"/>
                </a:solidFill>
              </a:rPr>
              <a:t> </a:t>
            </a:r>
            <a:r>
              <a:rPr lang="en-US" sz="1400" dirty="0" err="1" smtClean="0">
                <a:solidFill>
                  <a:schemeClr val="tx1"/>
                </a:solidFill>
              </a:rPr>
              <a:t>dari</a:t>
            </a:r>
            <a:r>
              <a:rPr lang="en-US" sz="1400" dirty="0" smtClean="0">
                <a:solidFill>
                  <a:schemeClr val="tx1"/>
                </a:solidFill>
              </a:rPr>
              <a:t> </a:t>
            </a:r>
            <a:r>
              <a:rPr lang="en-US" sz="1400" dirty="0" err="1" smtClean="0">
                <a:solidFill>
                  <a:schemeClr val="tx1"/>
                </a:solidFill>
              </a:rPr>
              <a:t>Pusat</a:t>
            </a:r>
            <a:r>
              <a:rPr lang="en-US" sz="1400" dirty="0" smtClean="0">
                <a:solidFill>
                  <a:schemeClr val="tx1"/>
                </a:solidFill>
              </a:rPr>
              <a:t> </a:t>
            </a:r>
            <a:r>
              <a:rPr lang="en-US" sz="1400" dirty="0" err="1" smtClean="0">
                <a:solidFill>
                  <a:schemeClr val="tx1"/>
                </a:solidFill>
              </a:rPr>
              <a:t>sampai</a:t>
            </a:r>
            <a:r>
              <a:rPr lang="en-US" sz="1400" dirty="0" smtClean="0">
                <a:solidFill>
                  <a:schemeClr val="tx1"/>
                </a:solidFill>
              </a:rPr>
              <a:t> </a:t>
            </a:r>
            <a:r>
              <a:rPr lang="en-US" sz="1400" dirty="0" err="1" smtClean="0">
                <a:solidFill>
                  <a:schemeClr val="tx1"/>
                </a:solidFill>
              </a:rPr>
              <a:t>desa</a:t>
            </a:r>
            <a:r>
              <a:rPr lang="en-US" sz="1400" dirty="0" smtClean="0">
                <a:solidFill>
                  <a:schemeClr val="tx1"/>
                </a:solidFill>
              </a:rPr>
              <a:t>; </a:t>
            </a:r>
            <a:r>
              <a:rPr lang="en-US" sz="1400" dirty="0" err="1" smtClean="0">
                <a:solidFill>
                  <a:schemeClr val="tx1"/>
                </a:solidFill>
              </a:rPr>
              <a:t>dan</a:t>
            </a:r>
            <a:r>
              <a:rPr lang="en-US" sz="1400" dirty="0" smtClean="0">
                <a:solidFill>
                  <a:schemeClr val="tx1"/>
                </a:solidFill>
              </a:rPr>
              <a:t> </a:t>
            </a:r>
          </a:p>
          <a:p>
            <a:pPr marL="139700" indent="-139700" algn="just">
              <a:buFontTx/>
              <a:buChar char="-"/>
            </a:pPr>
            <a:r>
              <a:rPr lang="en-US" sz="1400" dirty="0" err="1" smtClean="0">
                <a:solidFill>
                  <a:schemeClr val="tx1"/>
                </a:solidFill>
              </a:rPr>
              <a:t>Pengendalian</a:t>
            </a:r>
            <a:r>
              <a:rPr lang="en-US" sz="1400" dirty="0" smtClean="0">
                <a:solidFill>
                  <a:schemeClr val="tx1"/>
                </a:solidFill>
              </a:rPr>
              <a:t> 0leh </a:t>
            </a:r>
            <a:r>
              <a:rPr lang="en-US" sz="1400" dirty="0" err="1" smtClean="0">
                <a:solidFill>
                  <a:schemeClr val="tx1"/>
                </a:solidFill>
              </a:rPr>
              <a:t>Seluruh</a:t>
            </a:r>
            <a:r>
              <a:rPr lang="en-US" sz="1400" dirty="0" smtClean="0">
                <a:solidFill>
                  <a:schemeClr val="tx1"/>
                </a:solidFill>
              </a:rPr>
              <a:t> </a:t>
            </a:r>
            <a:r>
              <a:rPr lang="en-US" sz="1400" dirty="0" err="1" smtClean="0">
                <a:solidFill>
                  <a:schemeClr val="tx1"/>
                </a:solidFill>
              </a:rPr>
              <a:t>Pelaku</a:t>
            </a:r>
            <a:r>
              <a:rPr lang="en-US" sz="1400" dirty="0" smtClean="0">
                <a:solidFill>
                  <a:schemeClr val="tx1"/>
                </a:solidFill>
              </a:rPr>
              <a:t> Program</a:t>
            </a:r>
            <a:endParaRPr lang="en-US" sz="1400" dirty="0">
              <a:solidFill>
                <a:schemeClr val="tx1"/>
              </a:solidFill>
            </a:endParaRPr>
          </a:p>
        </p:txBody>
      </p:sp>
    </p:spTree>
    <p:extLst>
      <p:ext uri="{BB962C8B-B14F-4D97-AF65-F5344CB8AC3E}">
        <p14:creationId xmlns:p14="http://schemas.microsoft.com/office/powerpoint/2010/main" val="326721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21</a:t>
            </a:fld>
            <a:endParaRPr lang="en-US"/>
          </a:p>
        </p:txBody>
      </p:sp>
      <p:pic>
        <p:nvPicPr>
          <p:cNvPr id="1026" name="Picture 2" descr="C:\Users\OWNER\Pictures\dana ti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1696"/>
            <a:ext cx="11971187" cy="49404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494803"/>
            <a:ext cx="714663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b="1" dirty="0" smtClean="0"/>
              <a:t>KEPDIRJEN PPMD NO 37 THN 2018 : PELAKSANAAN DANA DEKON</a:t>
            </a:r>
            <a:endParaRPr lang="en-US" sz="2000" b="1" dirty="0"/>
          </a:p>
        </p:txBody>
      </p:sp>
    </p:spTree>
    <p:extLst>
      <p:ext uri="{BB962C8B-B14F-4D97-AF65-F5344CB8AC3E}">
        <p14:creationId xmlns:p14="http://schemas.microsoft.com/office/powerpoint/2010/main" val="3257827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063" y="1609725"/>
            <a:ext cx="8612187" cy="1897063"/>
          </a:xfrm>
          <a:solidFill>
            <a:schemeClr val="accent2">
              <a:lumMod val="60000"/>
              <a:lumOff val="40000"/>
            </a:schemeClr>
          </a:solidFill>
        </p:spPr>
        <p:txBody>
          <a:bodyPr/>
          <a:lstStyle/>
          <a:p>
            <a:pPr algn="ctr">
              <a:defRPr/>
            </a:pPr>
            <a:r>
              <a:rPr lang="en-US" b="1" dirty="0" smtClean="0"/>
              <a:t>BURSA INOVASI DESA BERBASIS DIGITAL</a:t>
            </a:r>
            <a:endParaRPr lang="en-US" b="1" dirty="0"/>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B9B9E1F-0494-4C6D-8F44-4DA94A5337DE}" type="slidenum">
              <a:rPr lang="en-US" smtClean="0">
                <a:solidFill>
                  <a:srgbClr val="898989"/>
                </a:solidFill>
              </a:rPr>
              <a:pPr eaLnBrk="1" hangingPunct="1"/>
              <a:t>22</a:t>
            </a:fld>
            <a:endParaRPr lang="en-US" smtClean="0">
              <a:solidFill>
                <a:srgbClr val="898989"/>
              </a:solidFill>
            </a:endParaRPr>
          </a:p>
        </p:txBody>
      </p:sp>
      <p:pic>
        <p:nvPicPr>
          <p:cNvPr id="27652" name="Picture 2" descr="C:\Users\OWNER\Pictures\DESA 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3503613"/>
            <a:ext cx="44227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Users\OWNER\Pictures\llogo p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3503613"/>
            <a:ext cx="41211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61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down)">
                                      <p:cBhvr>
                                        <p:cTn id="12" dur="5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fade">
                                      <p:cBhvr>
                                        <p:cTn id="17" dur="1000"/>
                                        <p:tgtEl>
                                          <p:spTgt spid="27652"/>
                                        </p:tgtEl>
                                      </p:cBhvr>
                                    </p:animEffect>
                                    <p:anim calcmode="lin" valueType="num">
                                      <p:cBhvr>
                                        <p:cTn id="18" dur="1000" fill="hold"/>
                                        <p:tgtEl>
                                          <p:spTgt spid="27652"/>
                                        </p:tgtEl>
                                        <p:attrNameLst>
                                          <p:attrName>ppt_x</p:attrName>
                                        </p:attrNameLst>
                                      </p:cBhvr>
                                      <p:tavLst>
                                        <p:tav tm="0">
                                          <p:val>
                                            <p:strVal val="#ppt_x"/>
                                          </p:val>
                                        </p:tav>
                                        <p:tav tm="100000">
                                          <p:val>
                                            <p:strVal val="#ppt_x"/>
                                          </p:val>
                                        </p:tav>
                                      </p:tavLst>
                                    </p:anim>
                                    <p:anim calcmode="lin" valueType="num">
                                      <p:cBhvr>
                                        <p:cTn id="19" dur="1000" fill="hold"/>
                                        <p:tgtEl>
                                          <p:spTgt spid="276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31925" y="2605088"/>
            <a:ext cx="9366250" cy="2690812"/>
          </a:xfrm>
        </p:spPr>
        <p:txBody>
          <a:bodyPr/>
          <a:lstStyle/>
          <a:p>
            <a:r>
              <a:rPr lang="en-US" sz="2800" smtClean="0"/>
              <a:t/>
            </a:r>
            <a:br>
              <a:rPr lang="en-US" sz="2800" smtClean="0"/>
            </a:br>
            <a:r>
              <a:rPr lang="en-US" sz="2800" smtClean="0">
                <a:solidFill>
                  <a:srgbClr val="FF0000"/>
                </a:solidFill>
              </a:rPr>
              <a:t>Bursa inovasi bukan ajang pameran menjual  barang dll, melainkan lebih mirip dengan menjual paket wisata yang hanya dapat di dengar, dilihat kemudian dipilih berdasarkan kebutuhan dan dana</a:t>
            </a:r>
            <a:r>
              <a:rPr lang="en-US" sz="2800" smtClean="0"/>
              <a:t>.</a:t>
            </a:r>
            <a:br>
              <a:rPr lang="en-US" sz="2800" smtClean="0"/>
            </a:br>
            <a:r>
              <a:rPr lang="en-US" sz="2800" smtClean="0"/>
              <a:t/>
            </a:r>
            <a:br>
              <a:rPr lang="en-US" sz="2800" smtClean="0"/>
            </a:br>
            <a:r>
              <a:rPr lang="en-US" sz="2800" b="1" smtClean="0">
                <a:solidFill>
                  <a:srgbClr val="00B050"/>
                </a:solidFill>
              </a:rPr>
              <a:t>Jadi dalam bursa inovasi kita menjual gagasan/ide dan inisiatif yang inovatif dari desa desa</a:t>
            </a:r>
            <a:r>
              <a:rPr lang="en-US" sz="2800" smtClean="0"/>
              <a:t>.</a:t>
            </a:r>
            <a:br>
              <a:rPr lang="en-US" sz="2800" smtClean="0"/>
            </a:br>
            <a:endParaRPr lang="en-US" sz="2800" smtClean="0"/>
          </a:p>
        </p:txBody>
      </p:sp>
      <p:sp>
        <p:nvSpPr>
          <p:cNvPr id="28675" name="TextBox 2"/>
          <p:cNvSpPr txBox="1">
            <a:spLocks noChangeArrowheads="1"/>
          </p:cNvSpPr>
          <p:nvPr/>
        </p:nvSpPr>
        <p:spPr bwMode="auto">
          <a:xfrm>
            <a:off x="1555750" y="1438275"/>
            <a:ext cx="681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4000" b="1"/>
              <a:t>KONSEP  BURSA INOVASI  DESA</a:t>
            </a:r>
          </a:p>
        </p:txBody>
      </p:sp>
    </p:spTree>
    <p:extLst>
      <p:ext uri="{BB962C8B-B14F-4D97-AF65-F5344CB8AC3E}">
        <p14:creationId xmlns:p14="http://schemas.microsoft.com/office/powerpoint/2010/main" val="2954722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wipe(down)">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9"/>
          <p:cNvSpPr txBox="1">
            <a:spLocks noChangeArrowheads="1"/>
          </p:cNvSpPr>
          <p:nvPr/>
        </p:nvSpPr>
        <p:spPr bwMode="auto">
          <a:xfrm>
            <a:off x="5248275" y="2808288"/>
            <a:ext cx="1393825" cy="1477962"/>
          </a:xfrm>
          <a:prstGeom prst="rect">
            <a:avLst/>
          </a:prstGeom>
          <a:solidFill>
            <a:srgbClr val="92D050"/>
          </a:solidFill>
          <a:ln w="9525">
            <a:solidFill>
              <a:srgbClr val="17375E"/>
            </a:solidFill>
            <a:miter lim="800000"/>
            <a:headEnd/>
            <a:tailEnd/>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t>Bursa C:</a:t>
            </a:r>
          </a:p>
          <a:p>
            <a:pPr algn="ctr" eaLnBrk="1" hangingPunct="1"/>
            <a:endParaRPr lang="en-US" b="1"/>
          </a:p>
          <a:p>
            <a:pPr algn="ctr" eaLnBrk="1" hangingPunct="1"/>
            <a:r>
              <a:rPr lang="en-US" b="1"/>
              <a:t>Ekonomi </a:t>
            </a:r>
            <a:endParaRPr lang="id-ID" b="1"/>
          </a:p>
          <a:p>
            <a:pPr algn="ctr" eaLnBrk="1" hangingPunct="1"/>
            <a:endParaRPr lang="id-ID" b="1"/>
          </a:p>
          <a:p>
            <a:pPr algn="ctr" eaLnBrk="1" hangingPunct="1"/>
            <a:endParaRPr lang="en-US" b="1"/>
          </a:p>
        </p:txBody>
      </p:sp>
      <p:sp>
        <p:nvSpPr>
          <p:cNvPr id="5" name="TextBox 4"/>
          <p:cNvSpPr txBox="1"/>
          <p:nvPr/>
        </p:nvSpPr>
        <p:spPr>
          <a:xfrm>
            <a:off x="1855788" y="1004888"/>
            <a:ext cx="4929187" cy="1200150"/>
          </a:xfrm>
          <a:prstGeom prst="rect">
            <a:avLst/>
          </a:prstGeom>
          <a:solidFill>
            <a:srgbClr val="FFFF00"/>
          </a:solidFill>
          <a:ln>
            <a:solidFill>
              <a:schemeClr val="tx2">
                <a:lumMod val="75000"/>
              </a:schemeClr>
            </a:solidFill>
          </a:ln>
        </p:spPr>
        <p:txBody>
          <a:bodyPr>
            <a:spAutoFit/>
          </a:bodyPr>
          <a:lstStyle/>
          <a:p>
            <a:pPr algn="ctr">
              <a:defRPr/>
            </a:pPr>
            <a:r>
              <a:rPr lang="en-US" b="1" dirty="0" err="1"/>
              <a:t>Pleno</a:t>
            </a:r>
            <a:r>
              <a:rPr lang="en-US" b="1" dirty="0"/>
              <a:t>: </a:t>
            </a:r>
          </a:p>
          <a:p>
            <a:pPr algn="ctr">
              <a:defRPr/>
            </a:pPr>
            <a:r>
              <a:rPr lang="en-US" b="1" dirty="0" err="1"/>
              <a:t>Seluruh</a:t>
            </a:r>
            <a:r>
              <a:rPr lang="en-US" b="1" dirty="0"/>
              <a:t> </a:t>
            </a:r>
            <a:r>
              <a:rPr lang="en-US" b="1" dirty="0" err="1"/>
              <a:t>Peserta</a:t>
            </a:r>
            <a:endParaRPr lang="id-ID" b="1" dirty="0"/>
          </a:p>
          <a:p>
            <a:pPr algn="ctr">
              <a:defRPr/>
            </a:pPr>
            <a:endParaRPr lang="id-ID" b="1" dirty="0"/>
          </a:p>
          <a:p>
            <a:pPr algn="ctr">
              <a:defRPr/>
            </a:pPr>
            <a:endParaRPr lang="id-ID" b="1" dirty="0"/>
          </a:p>
        </p:txBody>
      </p:sp>
      <p:sp>
        <p:nvSpPr>
          <p:cNvPr id="6" name="TextBox 5"/>
          <p:cNvSpPr txBox="1"/>
          <p:nvPr/>
        </p:nvSpPr>
        <p:spPr>
          <a:xfrm>
            <a:off x="725488" y="582613"/>
            <a:ext cx="1079500" cy="369887"/>
          </a:xfrm>
          <a:prstGeom prst="rect">
            <a:avLst/>
          </a:prstGeom>
          <a:solidFill>
            <a:schemeClr val="accent4">
              <a:lumMod val="60000"/>
              <a:lumOff val="40000"/>
            </a:schemeClr>
          </a:solidFill>
          <a:ln>
            <a:solidFill>
              <a:srgbClr val="17375E"/>
            </a:solidFill>
          </a:ln>
        </p:spPr>
        <p:txBody>
          <a:bodyPr wrap="none">
            <a:spAutoFit/>
          </a:bodyPr>
          <a:lstStyle/>
          <a:p>
            <a:pPr>
              <a:defRPr/>
            </a:pPr>
            <a:r>
              <a:rPr lang="en-US" b="1" dirty="0" err="1"/>
              <a:t>Jendela</a:t>
            </a:r>
            <a:r>
              <a:rPr lang="en-US" b="1" dirty="0"/>
              <a:t> 1</a:t>
            </a:r>
          </a:p>
        </p:txBody>
      </p:sp>
      <p:sp>
        <p:nvSpPr>
          <p:cNvPr id="29701" name="TextBox 6"/>
          <p:cNvSpPr txBox="1">
            <a:spLocks noChangeArrowheads="1"/>
          </p:cNvSpPr>
          <p:nvPr/>
        </p:nvSpPr>
        <p:spPr bwMode="auto">
          <a:xfrm>
            <a:off x="1855788" y="2776538"/>
            <a:ext cx="1479550" cy="1477962"/>
          </a:xfrm>
          <a:prstGeom prst="rect">
            <a:avLst/>
          </a:prstGeom>
          <a:solidFill>
            <a:srgbClr val="00B0F0"/>
          </a:solidFill>
          <a:ln w="9525">
            <a:solidFill>
              <a:srgbClr val="17375E"/>
            </a:solidFill>
            <a:miter lim="800000"/>
            <a:headEnd/>
            <a:tailEnd/>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t>Bursa A: </a:t>
            </a:r>
          </a:p>
          <a:p>
            <a:pPr algn="ctr" eaLnBrk="1" hangingPunct="1"/>
            <a:endParaRPr lang="en-US" b="1"/>
          </a:p>
          <a:p>
            <a:pPr algn="ctr" eaLnBrk="1" hangingPunct="1"/>
            <a:r>
              <a:rPr lang="en-US" b="1"/>
              <a:t>SDM Desa</a:t>
            </a:r>
            <a:endParaRPr lang="id-ID" b="1"/>
          </a:p>
          <a:p>
            <a:pPr algn="ctr" eaLnBrk="1" hangingPunct="1"/>
            <a:endParaRPr lang="id-ID" b="1"/>
          </a:p>
          <a:p>
            <a:pPr algn="ctr" eaLnBrk="1" hangingPunct="1"/>
            <a:endParaRPr lang="id-ID" b="1"/>
          </a:p>
        </p:txBody>
      </p:sp>
      <p:sp>
        <p:nvSpPr>
          <p:cNvPr id="29702" name="TextBox 7"/>
          <p:cNvSpPr txBox="1">
            <a:spLocks noChangeArrowheads="1"/>
          </p:cNvSpPr>
          <p:nvPr/>
        </p:nvSpPr>
        <p:spPr bwMode="auto">
          <a:xfrm>
            <a:off x="3548063" y="2776538"/>
            <a:ext cx="1528762" cy="1477962"/>
          </a:xfrm>
          <a:prstGeom prst="rect">
            <a:avLst/>
          </a:prstGeom>
          <a:solidFill>
            <a:srgbClr val="92D050"/>
          </a:solidFill>
          <a:ln w="9525">
            <a:solidFill>
              <a:srgbClr val="17375E"/>
            </a:solidFill>
            <a:miter lim="800000"/>
            <a:headEnd/>
            <a:tailEnd/>
          </a:ln>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t>Bursa B:</a:t>
            </a:r>
          </a:p>
          <a:p>
            <a:pPr algn="ctr" eaLnBrk="1" hangingPunct="1"/>
            <a:endParaRPr lang="en-US" b="1"/>
          </a:p>
          <a:p>
            <a:pPr algn="ctr" eaLnBrk="1" hangingPunct="1"/>
            <a:r>
              <a:rPr lang="en-US" b="1"/>
              <a:t>Infrastruktur</a:t>
            </a:r>
            <a:endParaRPr lang="id-ID" b="1"/>
          </a:p>
          <a:p>
            <a:pPr algn="ctr" eaLnBrk="1" hangingPunct="1"/>
            <a:endParaRPr lang="id-ID" b="1"/>
          </a:p>
          <a:p>
            <a:pPr algn="ctr" eaLnBrk="1" hangingPunct="1"/>
            <a:endParaRPr lang="en-US" b="1"/>
          </a:p>
        </p:txBody>
      </p:sp>
      <p:sp>
        <p:nvSpPr>
          <p:cNvPr id="9" name="TextBox 8"/>
          <p:cNvSpPr txBox="1"/>
          <p:nvPr/>
        </p:nvSpPr>
        <p:spPr>
          <a:xfrm>
            <a:off x="725488" y="2333625"/>
            <a:ext cx="1079500" cy="369888"/>
          </a:xfrm>
          <a:prstGeom prst="rect">
            <a:avLst/>
          </a:prstGeom>
          <a:solidFill>
            <a:schemeClr val="accent4">
              <a:lumMod val="60000"/>
              <a:lumOff val="40000"/>
            </a:schemeClr>
          </a:solidFill>
          <a:ln>
            <a:solidFill>
              <a:srgbClr val="17375E"/>
            </a:solidFill>
          </a:ln>
        </p:spPr>
        <p:txBody>
          <a:bodyPr wrap="none">
            <a:spAutoFit/>
          </a:bodyPr>
          <a:lstStyle/>
          <a:p>
            <a:pPr>
              <a:defRPr/>
            </a:pPr>
            <a:r>
              <a:rPr lang="en-US" b="1" dirty="0" err="1"/>
              <a:t>Jendela</a:t>
            </a:r>
            <a:r>
              <a:rPr lang="en-US" b="1" dirty="0"/>
              <a:t> 2</a:t>
            </a:r>
          </a:p>
        </p:txBody>
      </p:sp>
      <p:sp>
        <p:nvSpPr>
          <p:cNvPr id="10" name="TextBox 9"/>
          <p:cNvSpPr txBox="1"/>
          <p:nvPr/>
        </p:nvSpPr>
        <p:spPr>
          <a:xfrm>
            <a:off x="725488" y="4803775"/>
            <a:ext cx="1079500" cy="368300"/>
          </a:xfrm>
          <a:prstGeom prst="rect">
            <a:avLst/>
          </a:prstGeom>
          <a:solidFill>
            <a:schemeClr val="accent4">
              <a:lumMod val="60000"/>
              <a:lumOff val="40000"/>
            </a:schemeClr>
          </a:solidFill>
          <a:ln>
            <a:solidFill>
              <a:srgbClr val="17375E"/>
            </a:solidFill>
          </a:ln>
        </p:spPr>
        <p:txBody>
          <a:bodyPr wrap="none">
            <a:spAutoFit/>
          </a:bodyPr>
          <a:lstStyle/>
          <a:p>
            <a:pPr>
              <a:defRPr/>
            </a:pPr>
            <a:r>
              <a:rPr lang="en-US" b="1" dirty="0" err="1"/>
              <a:t>Jendela</a:t>
            </a:r>
            <a:r>
              <a:rPr lang="en-US" b="1" dirty="0"/>
              <a:t> 3</a:t>
            </a:r>
          </a:p>
        </p:txBody>
      </p:sp>
      <p:sp>
        <p:nvSpPr>
          <p:cNvPr id="29705" name="TextBox 10"/>
          <p:cNvSpPr txBox="1">
            <a:spLocks noChangeArrowheads="1"/>
          </p:cNvSpPr>
          <p:nvPr/>
        </p:nvSpPr>
        <p:spPr bwMode="auto">
          <a:xfrm>
            <a:off x="1855788" y="4791075"/>
            <a:ext cx="4953000" cy="646113"/>
          </a:xfrm>
          <a:prstGeom prst="rect">
            <a:avLst/>
          </a:prstGeom>
          <a:solidFill>
            <a:srgbClr val="FF0000"/>
          </a:solidFill>
          <a:ln w="9525">
            <a:solidFill>
              <a:srgbClr val="17375E"/>
            </a:solidFill>
            <a:miter lim="800000"/>
            <a:headEnd/>
            <a:tailEnd/>
          </a:ln>
        </p:spPr>
        <p:txBody>
          <a:bodyPr anchor="ct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b="1"/>
              <a:t>Kartu Peminatan &amp; Ide: </a:t>
            </a:r>
            <a:endParaRPr lang="id-ID" b="1"/>
          </a:p>
          <a:p>
            <a:pPr algn="ctr" eaLnBrk="1" hangingPunct="1"/>
            <a:r>
              <a:rPr lang="en-US" b="1"/>
              <a:t>Seluruh</a:t>
            </a:r>
            <a:r>
              <a:rPr lang="id-ID" b="1"/>
              <a:t> </a:t>
            </a:r>
            <a:r>
              <a:rPr lang="en-US" b="1"/>
              <a:t>Peserta</a:t>
            </a:r>
          </a:p>
        </p:txBody>
      </p:sp>
      <p:sp>
        <p:nvSpPr>
          <p:cNvPr id="12" name="TextBox 11"/>
          <p:cNvSpPr txBox="1"/>
          <p:nvPr/>
        </p:nvSpPr>
        <p:spPr>
          <a:xfrm>
            <a:off x="6996113" y="993775"/>
            <a:ext cx="4513262" cy="1200150"/>
          </a:xfrm>
          <a:prstGeom prst="rect">
            <a:avLst/>
          </a:prstGeom>
          <a:solidFill>
            <a:schemeClr val="bg2">
              <a:lumMod val="60000"/>
              <a:lumOff val="40000"/>
            </a:schemeClr>
          </a:solidFill>
        </p:spPr>
        <p:txBody>
          <a:bodyPr>
            <a:spAutoFit/>
          </a:bodyPr>
          <a:lstStyle/>
          <a:p>
            <a:pPr marL="285750" indent="-285750">
              <a:buFontTx/>
              <a:buChar char="-"/>
              <a:defRPr/>
            </a:pPr>
            <a:r>
              <a:rPr lang="en-US" sz="1200" dirty="0" err="1"/>
              <a:t>Penjelasan</a:t>
            </a:r>
            <a:r>
              <a:rPr lang="en-US" sz="1200" dirty="0"/>
              <a:t> </a:t>
            </a:r>
            <a:r>
              <a:rPr lang="en-US" sz="1200" dirty="0" err="1"/>
              <a:t>umum</a:t>
            </a:r>
            <a:r>
              <a:rPr lang="en-US" sz="1200" dirty="0"/>
              <a:t> </a:t>
            </a:r>
            <a:r>
              <a:rPr lang="en-US" sz="1200" dirty="0" err="1"/>
              <a:t>tentang</a:t>
            </a:r>
            <a:r>
              <a:rPr lang="en-US" sz="1200" dirty="0"/>
              <a:t> BURSA INOVASI, </a:t>
            </a:r>
            <a:r>
              <a:rPr lang="id-ID" sz="1200" dirty="0"/>
              <a:t> Agenda, Flow Kegiatan (Jendela), Kategorisasi Kegiatan I</a:t>
            </a:r>
            <a:r>
              <a:rPr lang="en-US" sz="1200" dirty="0" err="1"/>
              <a:t>novasi</a:t>
            </a:r>
            <a:r>
              <a:rPr lang="en-US" sz="1200" dirty="0"/>
              <a:t>, </a:t>
            </a:r>
            <a:r>
              <a:rPr lang="id-ID" sz="1200" dirty="0" err="1"/>
              <a:t>K</a:t>
            </a:r>
            <a:r>
              <a:rPr lang="en-US" sz="1200" dirty="0" err="1"/>
              <a:t>onsep</a:t>
            </a:r>
            <a:r>
              <a:rPr lang="en-US" sz="1200" dirty="0"/>
              <a:t> </a:t>
            </a:r>
            <a:r>
              <a:rPr lang="en-US" sz="1200" dirty="0" err="1"/>
              <a:t>belanja</a:t>
            </a:r>
            <a:r>
              <a:rPr lang="en-US" sz="1200" dirty="0"/>
              <a:t> </a:t>
            </a:r>
            <a:r>
              <a:rPr lang="en-US" sz="1200" dirty="0" err="1"/>
              <a:t>inovasi</a:t>
            </a:r>
            <a:r>
              <a:rPr lang="id-ID" sz="1200" dirty="0"/>
              <a:t>,</a:t>
            </a:r>
            <a:r>
              <a:rPr lang="en-US" sz="1200" dirty="0"/>
              <a:t> </a:t>
            </a:r>
            <a:r>
              <a:rPr lang="id-ID" sz="1200" dirty="0"/>
              <a:t>Kartu IDE, Kartu </a:t>
            </a:r>
            <a:r>
              <a:rPr lang="en-US" sz="1200" dirty="0" err="1"/>
              <a:t>Peminatan</a:t>
            </a:r>
            <a:r>
              <a:rPr lang="id-ID" sz="1200" dirty="0"/>
              <a:t>, video PID</a:t>
            </a:r>
            <a:endParaRPr lang="en-US" sz="1200" dirty="0"/>
          </a:p>
          <a:p>
            <a:pPr marL="285750" indent="-285750">
              <a:buFontTx/>
              <a:buChar char="-"/>
              <a:defRPr/>
            </a:pPr>
            <a:r>
              <a:rPr lang="en-US" sz="1200" b="1" dirty="0" err="1">
                <a:solidFill>
                  <a:srgbClr val="FF0000"/>
                </a:solidFill>
              </a:rPr>
              <a:t>Penjelasan</a:t>
            </a:r>
            <a:r>
              <a:rPr lang="en-US" sz="1200" b="1" dirty="0">
                <a:solidFill>
                  <a:srgbClr val="FF0000"/>
                </a:solidFill>
              </a:rPr>
              <a:t> Bursa </a:t>
            </a:r>
            <a:r>
              <a:rPr lang="en-US" sz="1200" b="1" dirty="0" err="1">
                <a:solidFill>
                  <a:srgbClr val="FF0000"/>
                </a:solidFill>
              </a:rPr>
              <a:t>Inovasi</a:t>
            </a:r>
            <a:r>
              <a:rPr lang="en-US" sz="1200" b="1" dirty="0">
                <a:solidFill>
                  <a:srgbClr val="FF0000"/>
                </a:solidFill>
              </a:rPr>
              <a:t> </a:t>
            </a:r>
            <a:r>
              <a:rPr lang="en-US" sz="1200" b="1" dirty="0" err="1">
                <a:solidFill>
                  <a:srgbClr val="FF0000"/>
                </a:solidFill>
              </a:rPr>
              <a:t>Desa</a:t>
            </a:r>
            <a:r>
              <a:rPr lang="en-US" sz="1200" b="1" dirty="0">
                <a:solidFill>
                  <a:srgbClr val="FF0000"/>
                </a:solidFill>
              </a:rPr>
              <a:t> </a:t>
            </a:r>
            <a:r>
              <a:rPr lang="en-US" sz="1200" b="1" dirty="0" err="1">
                <a:solidFill>
                  <a:srgbClr val="FF0000"/>
                </a:solidFill>
              </a:rPr>
              <a:t>berbasis</a:t>
            </a:r>
            <a:r>
              <a:rPr lang="en-US" sz="1200" b="1" dirty="0">
                <a:solidFill>
                  <a:srgbClr val="FF0000"/>
                </a:solidFill>
              </a:rPr>
              <a:t> Digital</a:t>
            </a:r>
          </a:p>
          <a:p>
            <a:pPr marL="285750" indent="-285750">
              <a:buFontTx/>
              <a:buChar char="-"/>
              <a:defRPr/>
            </a:pPr>
            <a:r>
              <a:rPr lang="id-ID" sz="1200" dirty="0"/>
              <a:t>D</a:t>
            </a:r>
            <a:r>
              <a:rPr lang="en-US" sz="1200" dirty="0" err="1"/>
              <a:t>isampaikan</a:t>
            </a:r>
            <a:r>
              <a:rPr lang="en-US" sz="1200" dirty="0"/>
              <a:t> </a:t>
            </a:r>
            <a:r>
              <a:rPr lang="en-US" sz="1200" dirty="0" err="1"/>
              <a:t>oleh</a:t>
            </a:r>
            <a:r>
              <a:rPr lang="en-US" sz="1200" dirty="0"/>
              <a:t> Champion</a:t>
            </a:r>
            <a:r>
              <a:rPr lang="id-ID" sz="1200" dirty="0"/>
              <a:t>/</a:t>
            </a:r>
            <a:r>
              <a:rPr lang="en-US" sz="1200" dirty="0"/>
              <a:t> Master Trainer </a:t>
            </a:r>
            <a:r>
              <a:rPr lang="en-US" sz="1200" dirty="0" err="1"/>
              <a:t>Kabupaten</a:t>
            </a:r>
            <a:r>
              <a:rPr lang="en-US" sz="1200" dirty="0"/>
              <a:t> </a:t>
            </a:r>
            <a:r>
              <a:rPr lang="en-US" sz="1200" dirty="0" err="1"/>
              <a:t>dari</a:t>
            </a:r>
            <a:r>
              <a:rPr lang="en-US" sz="1200" dirty="0"/>
              <a:t> Tim </a:t>
            </a:r>
            <a:r>
              <a:rPr lang="en-US" sz="1200" dirty="0" err="1"/>
              <a:t>Inovasi</a:t>
            </a:r>
            <a:endParaRPr lang="en-US" sz="1200" dirty="0"/>
          </a:p>
        </p:txBody>
      </p:sp>
      <p:sp>
        <p:nvSpPr>
          <p:cNvPr id="13" name="TextBox 12"/>
          <p:cNvSpPr txBox="1"/>
          <p:nvPr/>
        </p:nvSpPr>
        <p:spPr>
          <a:xfrm>
            <a:off x="6996113" y="2743200"/>
            <a:ext cx="4513262" cy="1200150"/>
          </a:xfrm>
          <a:prstGeom prst="rect">
            <a:avLst/>
          </a:prstGeom>
          <a:solidFill>
            <a:schemeClr val="bg2">
              <a:lumMod val="60000"/>
              <a:lumOff val="40000"/>
            </a:schemeClr>
          </a:solidFill>
        </p:spPr>
        <p:txBody>
          <a:bodyPr>
            <a:spAutoFit/>
          </a:bodyPr>
          <a:lstStyle/>
          <a:p>
            <a:pPr marL="171450" indent="-171450">
              <a:buFontTx/>
              <a:buChar char="-"/>
              <a:defRPr/>
            </a:pPr>
            <a:r>
              <a:rPr lang="id-ID" sz="1200" dirty="0"/>
              <a:t>Fasilitator</a:t>
            </a:r>
            <a:r>
              <a:rPr lang="en-US" sz="1200" dirty="0"/>
              <a:t>: 3</a:t>
            </a:r>
            <a:r>
              <a:rPr lang="id-ID" sz="1200" dirty="0"/>
              <a:t>-5</a:t>
            </a:r>
            <a:r>
              <a:rPr lang="en-US" sz="1200" dirty="0"/>
              <a:t> orang per </a:t>
            </a:r>
            <a:r>
              <a:rPr lang="id-ID" sz="1200" dirty="0"/>
              <a:t>bursa dan 3-5 meja konsultasi</a:t>
            </a:r>
            <a:endParaRPr lang="en-US" sz="1200" dirty="0"/>
          </a:p>
          <a:p>
            <a:pPr marL="171450" indent="-171450">
              <a:buFontTx/>
              <a:buChar char="-"/>
              <a:defRPr/>
            </a:pPr>
            <a:r>
              <a:rPr lang="en-US" sz="1200" dirty="0" err="1"/>
              <a:t>Kegi</a:t>
            </a:r>
            <a:r>
              <a:rPr lang="id-ID" sz="1200" dirty="0"/>
              <a:t> atan umum: </a:t>
            </a:r>
            <a:r>
              <a:rPr lang="en-US" sz="1200" dirty="0"/>
              <a:t>Showcase </a:t>
            </a:r>
            <a:r>
              <a:rPr lang="en-US" sz="1200" dirty="0" err="1"/>
              <a:t>inovasi</a:t>
            </a:r>
            <a:r>
              <a:rPr lang="en-US" sz="1200" dirty="0"/>
              <a:t>, </a:t>
            </a:r>
            <a:r>
              <a:rPr lang="en-US" sz="1200" dirty="0" err="1"/>
              <a:t>pemutaran</a:t>
            </a:r>
            <a:r>
              <a:rPr lang="en-US" sz="1200" dirty="0"/>
              <a:t> video </a:t>
            </a:r>
            <a:r>
              <a:rPr lang="en-US" sz="1200" dirty="0" err="1"/>
              <a:t>inovasi</a:t>
            </a:r>
            <a:r>
              <a:rPr lang="en-US" sz="1200" dirty="0"/>
              <a:t>, </a:t>
            </a:r>
            <a:r>
              <a:rPr lang="en-US" sz="1200" dirty="0" err="1"/>
              <a:t>tanya-jawab</a:t>
            </a:r>
            <a:r>
              <a:rPr lang="id-ID" sz="1200" dirty="0"/>
              <a:t>; </a:t>
            </a:r>
            <a:endParaRPr lang="en-US" sz="1200" dirty="0"/>
          </a:p>
          <a:p>
            <a:pPr marL="171450" indent="-171450">
              <a:buFontTx/>
              <a:buChar char="-"/>
              <a:defRPr/>
            </a:pPr>
            <a:r>
              <a:rPr lang="id-ID" sz="1200" dirty="0"/>
              <a:t>Kegiatan khusus:</a:t>
            </a:r>
            <a:r>
              <a:rPr lang="en-US" sz="1200" dirty="0"/>
              <a:t> </a:t>
            </a:r>
            <a:r>
              <a:rPr lang="en-US" sz="1200" dirty="0" err="1"/>
              <a:t>konsultasi</a:t>
            </a:r>
            <a:r>
              <a:rPr lang="en-US" sz="1200" dirty="0"/>
              <a:t> </a:t>
            </a:r>
            <a:r>
              <a:rPr lang="en-US" sz="1200" dirty="0" err="1"/>
              <a:t>inovasi</a:t>
            </a:r>
            <a:r>
              <a:rPr lang="id-ID" sz="1200" dirty="0"/>
              <a:t> di meja,</a:t>
            </a:r>
            <a:r>
              <a:rPr lang="en-US" sz="1200" dirty="0"/>
              <a:t> </a:t>
            </a:r>
            <a:r>
              <a:rPr lang="en-US" sz="1200" b="1" dirty="0" err="1">
                <a:solidFill>
                  <a:srgbClr val="FF0000"/>
                </a:solidFill>
              </a:rPr>
              <a:t>Belanja</a:t>
            </a:r>
            <a:r>
              <a:rPr lang="en-US" sz="1200" b="1" dirty="0">
                <a:solidFill>
                  <a:srgbClr val="FF0000"/>
                </a:solidFill>
              </a:rPr>
              <a:t> </a:t>
            </a:r>
            <a:r>
              <a:rPr lang="en-US" sz="1200" b="1" dirty="0" err="1">
                <a:solidFill>
                  <a:srgbClr val="FF0000"/>
                </a:solidFill>
              </a:rPr>
              <a:t>Peminatan</a:t>
            </a:r>
            <a:r>
              <a:rPr lang="en-US" sz="1200" b="1" dirty="0">
                <a:solidFill>
                  <a:srgbClr val="FF0000"/>
                </a:solidFill>
              </a:rPr>
              <a:t> &amp; Ide </a:t>
            </a:r>
            <a:r>
              <a:rPr lang="en-US" sz="1200" b="1" dirty="0" err="1">
                <a:solidFill>
                  <a:srgbClr val="FF0000"/>
                </a:solidFill>
              </a:rPr>
              <a:t>Inovasi</a:t>
            </a:r>
            <a:r>
              <a:rPr lang="en-US" sz="1200" b="1" dirty="0">
                <a:solidFill>
                  <a:srgbClr val="FF0000"/>
                </a:solidFill>
              </a:rPr>
              <a:t> </a:t>
            </a:r>
            <a:r>
              <a:rPr lang="en-US" sz="1200" b="1" dirty="0" err="1">
                <a:solidFill>
                  <a:srgbClr val="FF0000"/>
                </a:solidFill>
              </a:rPr>
              <a:t>menggunakan</a:t>
            </a:r>
            <a:r>
              <a:rPr lang="en-US" sz="1200" b="1" dirty="0">
                <a:solidFill>
                  <a:srgbClr val="FF0000"/>
                </a:solidFill>
              </a:rPr>
              <a:t> HP/Smartphone</a:t>
            </a:r>
            <a:r>
              <a:rPr lang="en-US" sz="1200" dirty="0"/>
              <a:t>.</a:t>
            </a:r>
          </a:p>
          <a:p>
            <a:pPr marL="171450" indent="-171450">
              <a:buFontTx/>
              <a:buChar char="-"/>
              <a:defRPr/>
            </a:pPr>
            <a:r>
              <a:rPr lang="en-US" sz="1200" dirty="0"/>
              <a:t>Champion / Master Trainer </a:t>
            </a:r>
            <a:r>
              <a:rPr lang="en-US" sz="1200" dirty="0" err="1"/>
              <a:t>mengawasi</a:t>
            </a:r>
            <a:r>
              <a:rPr lang="en-US" sz="1200" dirty="0"/>
              <a:t> </a:t>
            </a:r>
            <a:endParaRPr lang="id-ID" sz="1200" dirty="0"/>
          </a:p>
        </p:txBody>
      </p:sp>
      <p:sp>
        <p:nvSpPr>
          <p:cNvPr id="14" name="TextBox 13"/>
          <p:cNvSpPr txBox="1"/>
          <p:nvPr/>
        </p:nvSpPr>
        <p:spPr>
          <a:xfrm>
            <a:off x="6996113" y="4883150"/>
            <a:ext cx="4513262" cy="461963"/>
          </a:xfrm>
          <a:prstGeom prst="rect">
            <a:avLst/>
          </a:prstGeom>
          <a:solidFill>
            <a:schemeClr val="bg2">
              <a:lumMod val="60000"/>
              <a:lumOff val="40000"/>
            </a:schemeClr>
          </a:solidFill>
        </p:spPr>
        <p:txBody>
          <a:bodyPr>
            <a:spAutoFit/>
          </a:bodyPr>
          <a:lstStyle/>
          <a:p>
            <a:pPr marL="171450" indent="-171450">
              <a:buFontTx/>
              <a:buChar char="-"/>
              <a:defRPr/>
            </a:pPr>
            <a:r>
              <a:rPr lang="en-US" sz="1200" dirty="0" err="1"/>
              <a:t>Penyerahan</a:t>
            </a:r>
            <a:r>
              <a:rPr lang="en-US" sz="1200" dirty="0"/>
              <a:t> </a:t>
            </a:r>
            <a:r>
              <a:rPr lang="en-US" sz="1200" dirty="0" err="1"/>
              <a:t>Kartu</a:t>
            </a:r>
            <a:r>
              <a:rPr lang="en-US" sz="1200" dirty="0"/>
              <a:t> </a:t>
            </a:r>
            <a:r>
              <a:rPr lang="en-US" sz="1200" dirty="0" err="1"/>
              <a:t>Peminatan</a:t>
            </a:r>
            <a:r>
              <a:rPr lang="en-US" sz="1200" dirty="0"/>
              <a:t> &amp; </a:t>
            </a:r>
            <a:r>
              <a:rPr lang="en-US" sz="1200" dirty="0" err="1"/>
              <a:t>Kartu</a:t>
            </a:r>
            <a:r>
              <a:rPr lang="en-US" sz="1200" dirty="0"/>
              <a:t> Ide, </a:t>
            </a:r>
            <a:r>
              <a:rPr lang="en-US" sz="1200" dirty="0" err="1"/>
              <a:t>serta</a:t>
            </a:r>
            <a:r>
              <a:rPr lang="en-US" sz="1200" dirty="0"/>
              <a:t> </a:t>
            </a:r>
            <a:r>
              <a:rPr lang="en-US" sz="1200" dirty="0" err="1"/>
              <a:t>piagam</a:t>
            </a:r>
            <a:r>
              <a:rPr lang="en-US" sz="1200" dirty="0"/>
              <a:t> </a:t>
            </a:r>
            <a:r>
              <a:rPr lang="en-US" sz="1200" dirty="0" err="1"/>
              <a:t>dan</a:t>
            </a:r>
            <a:r>
              <a:rPr lang="en-US" sz="1200" dirty="0"/>
              <a:t> </a:t>
            </a:r>
            <a:r>
              <a:rPr lang="en-US" sz="1200" dirty="0" err="1"/>
              <a:t>foto</a:t>
            </a:r>
            <a:r>
              <a:rPr lang="en-US" sz="1200" dirty="0"/>
              <a:t> </a:t>
            </a:r>
          </a:p>
          <a:p>
            <a:pPr marL="171450" indent="-171450">
              <a:buFontTx/>
              <a:buChar char="-"/>
              <a:defRPr/>
            </a:pPr>
            <a:r>
              <a:rPr lang="en-US" sz="1200" dirty="0" err="1"/>
              <a:t>Diterima</a:t>
            </a:r>
            <a:r>
              <a:rPr lang="en-US" sz="1200" dirty="0"/>
              <a:t> </a:t>
            </a:r>
            <a:r>
              <a:rPr lang="en-US" sz="1200" dirty="0" err="1"/>
              <a:t>staf</a:t>
            </a:r>
            <a:r>
              <a:rPr lang="en-US" sz="1200" dirty="0"/>
              <a:t> </a:t>
            </a:r>
            <a:r>
              <a:rPr lang="en-US" sz="1200" dirty="0" err="1"/>
              <a:t>administrasi</a:t>
            </a:r>
            <a:r>
              <a:rPr lang="en-US" sz="1200" dirty="0"/>
              <a:t> &amp; </a:t>
            </a:r>
            <a:r>
              <a:rPr lang="en-US" sz="1200" dirty="0" err="1"/>
              <a:t>didata</a:t>
            </a:r>
            <a:endParaRPr lang="en-US" sz="1200" dirty="0"/>
          </a:p>
        </p:txBody>
      </p:sp>
      <p:sp>
        <p:nvSpPr>
          <p:cNvPr id="15" name="Right Arrow 14"/>
          <p:cNvSpPr/>
          <p:nvPr/>
        </p:nvSpPr>
        <p:spPr>
          <a:xfrm rot="5400000">
            <a:off x="862807" y="1243806"/>
            <a:ext cx="1122362"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Right Arrow 15"/>
          <p:cNvSpPr/>
          <p:nvPr/>
        </p:nvSpPr>
        <p:spPr>
          <a:xfrm rot="5400000">
            <a:off x="519113" y="3338512"/>
            <a:ext cx="1828800"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29711" name="Group 22"/>
          <p:cNvGrpSpPr>
            <a:grpSpLocks/>
          </p:cNvGrpSpPr>
          <p:nvPr/>
        </p:nvGrpSpPr>
        <p:grpSpPr bwMode="auto">
          <a:xfrm>
            <a:off x="1885950" y="4117975"/>
            <a:ext cx="4756150" cy="336550"/>
            <a:chOff x="1992983" y="3757052"/>
            <a:chExt cx="1297816" cy="289917"/>
          </a:xfrm>
        </p:grpSpPr>
        <p:sp>
          <p:nvSpPr>
            <p:cNvPr id="18" name="Oval 17"/>
            <p:cNvSpPr/>
            <p:nvPr/>
          </p:nvSpPr>
          <p:spPr>
            <a:xfrm>
              <a:off x="1992983" y="3757052"/>
              <a:ext cx="269873" cy="277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Oval 18"/>
            <p:cNvSpPr/>
            <p:nvPr/>
          </p:nvSpPr>
          <p:spPr>
            <a:xfrm>
              <a:off x="2253759" y="3769360"/>
              <a:ext cx="269873" cy="277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Oval 19"/>
            <p:cNvSpPr/>
            <p:nvPr/>
          </p:nvSpPr>
          <p:spPr>
            <a:xfrm>
              <a:off x="2514969" y="3767992"/>
              <a:ext cx="269440" cy="276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Oval 20"/>
            <p:cNvSpPr/>
            <p:nvPr/>
          </p:nvSpPr>
          <p:spPr>
            <a:xfrm>
              <a:off x="2775745" y="3765257"/>
              <a:ext cx="269873" cy="276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2" name="Oval 21"/>
            <p:cNvSpPr/>
            <p:nvPr/>
          </p:nvSpPr>
          <p:spPr>
            <a:xfrm>
              <a:off x="3020926" y="3762522"/>
              <a:ext cx="269873" cy="276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1" name="TextBox 30"/>
          <p:cNvSpPr txBox="1"/>
          <p:nvPr/>
        </p:nvSpPr>
        <p:spPr>
          <a:xfrm>
            <a:off x="6283325" y="112713"/>
            <a:ext cx="4532313" cy="369887"/>
          </a:xfrm>
          <a:prstGeom prst="rect">
            <a:avLst/>
          </a:prstGeom>
          <a:noFill/>
        </p:spPr>
        <p:txBody>
          <a:bodyPr>
            <a:spAutoFit/>
          </a:bodyPr>
          <a:lstStyle/>
          <a:p>
            <a:pPr algn="ctr">
              <a:defRPr/>
            </a:pPr>
            <a:r>
              <a:rPr lang="id-ID" b="1" dirty="0">
                <a:solidFill>
                  <a:schemeClr val="bg1">
                    <a:lumMod val="95000"/>
                  </a:schemeClr>
                </a:solidFill>
              </a:rPr>
              <a:t>KONSEP BURSA INOVASI</a:t>
            </a:r>
          </a:p>
        </p:txBody>
      </p:sp>
    </p:spTree>
    <p:extLst>
      <p:ext uri="{BB962C8B-B14F-4D97-AF65-F5344CB8AC3E}">
        <p14:creationId xmlns:p14="http://schemas.microsoft.com/office/powerpoint/2010/main" val="3047094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circle(in)">
                                      <p:cBhvr>
                                        <p:cTn id="17" dur="2000"/>
                                        <p:tgtEl>
                                          <p:spTgt spid="29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circle(in)">
                                      <p:cBhvr>
                                        <p:cTn id="22" dur="2000"/>
                                        <p:tgtEl>
                                          <p:spTgt spid="297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698"/>
                                        </p:tgtEl>
                                        <p:attrNameLst>
                                          <p:attrName>style.visibility</p:attrName>
                                        </p:attrNameLst>
                                      </p:cBhvr>
                                      <p:to>
                                        <p:strVal val="visible"/>
                                      </p:to>
                                    </p:set>
                                    <p:animEffect transition="in" filter="circle(in)">
                                      <p:cBhvr>
                                        <p:cTn id="27" dur="2000"/>
                                        <p:tgtEl>
                                          <p:spTgt spid="296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9711"/>
                                        </p:tgtEl>
                                        <p:attrNameLst>
                                          <p:attrName>style.visibility</p:attrName>
                                        </p:attrNameLst>
                                      </p:cBhvr>
                                      <p:to>
                                        <p:strVal val="visible"/>
                                      </p:to>
                                    </p:set>
                                    <p:anim calcmode="lin" valueType="num">
                                      <p:cBhvr additive="base">
                                        <p:cTn id="32" dur="500" fill="hold"/>
                                        <p:tgtEl>
                                          <p:spTgt spid="29711"/>
                                        </p:tgtEl>
                                        <p:attrNameLst>
                                          <p:attrName>ppt_x</p:attrName>
                                        </p:attrNameLst>
                                      </p:cBhvr>
                                      <p:tavLst>
                                        <p:tav tm="0">
                                          <p:val>
                                            <p:strVal val="#ppt_x"/>
                                          </p:val>
                                        </p:tav>
                                        <p:tav tm="100000">
                                          <p:val>
                                            <p:strVal val="#ppt_x"/>
                                          </p:val>
                                        </p:tav>
                                      </p:tavLst>
                                    </p:anim>
                                    <p:anim calcmode="lin" valueType="num">
                                      <p:cBhvr additive="base">
                                        <p:cTn id="33" dur="500" fill="hold"/>
                                        <p:tgtEl>
                                          <p:spTgt spid="2971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9705"/>
                                        </p:tgtEl>
                                        <p:attrNameLst>
                                          <p:attrName>style.visibility</p:attrName>
                                        </p:attrNameLst>
                                      </p:cBhvr>
                                      <p:to>
                                        <p:strVal val="visible"/>
                                      </p:to>
                                    </p:set>
                                    <p:animEffect transition="in" filter="wheel(1)">
                                      <p:cBhvr>
                                        <p:cTn id="43" dur="2000"/>
                                        <p:tgtEl>
                                          <p:spTgt spid="2970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5" grpId="0" animBg="1"/>
      <p:bldP spid="29701" grpId="0" animBg="1"/>
      <p:bldP spid="29702" grpId="0" animBg="1"/>
      <p:bldP spid="29705"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E895794-0B66-4EAB-BF28-7BF81EAB1A03}" type="slidenum">
              <a:rPr lang="en-US" smtClean="0">
                <a:solidFill>
                  <a:srgbClr val="898989"/>
                </a:solidFill>
              </a:rPr>
              <a:pPr eaLnBrk="1" hangingPunct="1"/>
              <a:t>25</a:t>
            </a:fld>
            <a:endParaRPr lang="en-US" smtClean="0">
              <a:solidFill>
                <a:srgbClr val="898989"/>
              </a:solidFill>
            </a:endParaRPr>
          </a:p>
        </p:txBody>
      </p:sp>
      <p:pic>
        <p:nvPicPr>
          <p:cNvPr id="26627" name="Picture 2" descr="C:\HASIL CAPTURING\Bahan Lounching PID 2018\slide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273050"/>
            <a:ext cx="711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C:\HASIL CAPTURING\Bahan Lounching PID 2018\slide 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3802579"/>
            <a:ext cx="33972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C:\HASIL CAPTURING\Bahan Lounching PID 2018\slide 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3749675"/>
            <a:ext cx="383381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C:\HASIL CAPTURING\Bahan Lounching PID 2018\slide 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188" y="3749675"/>
            <a:ext cx="35718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46160" y="1919525"/>
            <a:ext cx="2776273" cy="830997"/>
          </a:xfrm>
          <a:prstGeom prst="rect">
            <a:avLst/>
          </a:prstGeom>
          <a:solidFill>
            <a:schemeClr val="accent6">
              <a:lumMod val="40000"/>
              <a:lumOff val="60000"/>
            </a:schemeClr>
          </a:solidFill>
        </p:spPr>
        <p:txBody>
          <a:bodyPr wrap="none" rtlCol="0">
            <a:spAutoFit/>
          </a:bodyPr>
          <a:lstStyle/>
          <a:p>
            <a:r>
              <a:rPr lang="en-US" sz="2400" b="1" dirty="0" smtClean="0"/>
              <a:t>WEBSITE :</a:t>
            </a:r>
          </a:p>
          <a:p>
            <a:r>
              <a:rPr lang="en-US" sz="2400" b="1" dirty="0" smtClean="0"/>
              <a:t>Inovasidesabali.com</a:t>
            </a:r>
            <a:endParaRPr lang="en-US" sz="2400" b="1" dirty="0"/>
          </a:p>
        </p:txBody>
      </p:sp>
    </p:spTree>
    <p:extLst>
      <p:ext uri="{BB962C8B-B14F-4D97-AF65-F5344CB8AC3E}">
        <p14:creationId xmlns:p14="http://schemas.microsoft.com/office/powerpoint/2010/main" val="3207471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wipe(down)">
                                      <p:cBhvr>
                                        <p:cTn id="13" dur="580">
                                          <p:stCondLst>
                                            <p:cond delay="0"/>
                                          </p:stCondLst>
                                        </p:cTn>
                                        <p:tgtEl>
                                          <p:spTgt spid="26628"/>
                                        </p:tgtEl>
                                      </p:cBhvr>
                                    </p:animEffect>
                                    <p:anim calcmode="lin" valueType="num">
                                      <p:cBhvr>
                                        <p:cTn id="14" dur="1822" tmFilter="0,0; 0.14,0.36; 0.43,0.73; 0.71,0.91; 1.0,1.0">
                                          <p:stCondLst>
                                            <p:cond delay="0"/>
                                          </p:stCondLst>
                                        </p:cTn>
                                        <p:tgtEl>
                                          <p:spTgt spid="2662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662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662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662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6628"/>
                                        </p:tgtEl>
                                        <p:attrNameLst>
                                          <p:attrName>ppt_y</p:attrName>
                                        </p:attrNameLst>
                                      </p:cBhvr>
                                      <p:tavLst>
                                        <p:tav tm="0" fmla="#ppt_y-sin(pi*$)/81">
                                          <p:val>
                                            <p:fltVal val="0"/>
                                          </p:val>
                                        </p:tav>
                                        <p:tav tm="100000">
                                          <p:val>
                                            <p:fltVal val="1"/>
                                          </p:val>
                                        </p:tav>
                                      </p:tavLst>
                                    </p:anim>
                                    <p:animScale>
                                      <p:cBhvr>
                                        <p:cTn id="19" dur="26">
                                          <p:stCondLst>
                                            <p:cond delay="650"/>
                                          </p:stCondLst>
                                        </p:cTn>
                                        <p:tgtEl>
                                          <p:spTgt spid="26628"/>
                                        </p:tgtEl>
                                      </p:cBhvr>
                                      <p:to x="100000" y="60000"/>
                                    </p:animScale>
                                    <p:animScale>
                                      <p:cBhvr>
                                        <p:cTn id="20" dur="166" decel="50000">
                                          <p:stCondLst>
                                            <p:cond delay="676"/>
                                          </p:stCondLst>
                                        </p:cTn>
                                        <p:tgtEl>
                                          <p:spTgt spid="26628"/>
                                        </p:tgtEl>
                                      </p:cBhvr>
                                      <p:to x="100000" y="100000"/>
                                    </p:animScale>
                                    <p:animScale>
                                      <p:cBhvr>
                                        <p:cTn id="21" dur="26">
                                          <p:stCondLst>
                                            <p:cond delay="1312"/>
                                          </p:stCondLst>
                                        </p:cTn>
                                        <p:tgtEl>
                                          <p:spTgt spid="26628"/>
                                        </p:tgtEl>
                                      </p:cBhvr>
                                      <p:to x="100000" y="80000"/>
                                    </p:animScale>
                                    <p:animScale>
                                      <p:cBhvr>
                                        <p:cTn id="22" dur="166" decel="50000">
                                          <p:stCondLst>
                                            <p:cond delay="1338"/>
                                          </p:stCondLst>
                                        </p:cTn>
                                        <p:tgtEl>
                                          <p:spTgt spid="26628"/>
                                        </p:tgtEl>
                                      </p:cBhvr>
                                      <p:to x="100000" y="100000"/>
                                    </p:animScale>
                                    <p:animScale>
                                      <p:cBhvr>
                                        <p:cTn id="23" dur="26">
                                          <p:stCondLst>
                                            <p:cond delay="1642"/>
                                          </p:stCondLst>
                                        </p:cTn>
                                        <p:tgtEl>
                                          <p:spTgt spid="26628"/>
                                        </p:tgtEl>
                                      </p:cBhvr>
                                      <p:to x="100000" y="90000"/>
                                    </p:animScale>
                                    <p:animScale>
                                      <p:cBhvr>
                                        <p:cTn id="24" dur="166" decel="50000">
                                          <p:stCondLst>
                                            <p:cond delay="1668"/>
                                          </p:stCondLst>
                                        </p:cTn>
                                        <p:tgtEl>
                                          <p:spTgt spid="26628"/>
                                        </p:tgtEl>
                                      </p:cBhvr>
                                      <p:to x="100000" y="100000"/>
                                    </p:animScale>
                                    <p:animScale>
                                      <p:cBhvr>
                                        <p:cTn id="25" dur="26">
                                          <p:stCondLst>
                                            <p:cond delay="1808"/>
                                          </p:stCondLst>
                                        </p:cTn>
                                        <p:tgtEl>
                                          <p:spTgt spid="26628"/>
                                        </p:tgtEl>
                                      </p:cBhvr>
                                      <p:to x="100000" y="95000"/>
                                    </p:animScale>
                                    <p:animScale>
                                      <p:cBhvr>
                                        <p:cTn id="26" dur="166" decel="50000">
                                          <p:stCondLst>
                                            <p:cond delay="1834"/>
                                          </p:stCondLst>
                                        </p:cTn>
                                        <p:tgtEl>
                                          <p:spTgt spid="26628"/>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26629"/>
                                        </p:tgtEl>
                                        <p:attrNameLst>
                                          <p:attrName>style.visibility</p:attrName>
                                        </p:attrNameLst>
                                      </p:cBhvr>
                                      <p:to>
                                        <p:strVal val="visible"/>
                                      </p:to>
                                    </p:set>
                                    <p:animEffect transition="in" filter="wheel(1)">
                                      <p:cBhvr>
                                        <p:cTn id="31" dur="2000"/>
                                        <p:tgtEl>
                                          <p:spTgt spid="266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nodeType="clickEffect">
                                  <p:stCondLst>
                                    <p:cond delay="0"/>
                                  </p:stCondLst>
                                  <p:childTnLst>
                                    <p:set>
                                      <p:cBhvr>
                                        <p:cTn id="35" dur="1" fill="hold">
                                          <p:stCondLst>
                                            <p:cond delay="0"/>
                                          </p:stCondLst>
                                        </p:cTn>
                                        <p:tgtEl>
                                          <p:spTgt spid="26630"/>
                                        </p:tgtEl>
                                        <p:attrNameLst>
                                          <p:attrName>style.visibility</p:attrName>
                                        </p:attrNameLst>
                                      </p:cBhvr>
                                      <p:to>
                                        <p:strVal val="visible"/>
                                      </p:to>
                                    </p:set>
                                    <p:animEffect transition="in" filter="wipe(down)">
                                      <p:cBhvr>
                                        <p:cTn id="36" dur="580">
                                          <p:stCondLst>
                                            <p:cond delay="0"/>
                                          </p:stCondLst>
                                        </p:cTn>
                                        <p:tgtEl>
                                          <p:spTgt spid="26630"/>
                                        </p:tgtEl>
                                      </p:cBhvr>
                                    </p:animEffect>
                                    <p:anim calcmode="lin" valueType="num">
                                      <p:cBhvr>
                                        <p:cTn id="37" dur="1822" tmFilter="0,0; 0.14,0.36; 0.43,0.73; 0.71,0.91; 1.0,1.0">
                                          <p:stCondLst>
                                            <p:cond delay="0"/>
                                          </p:stCondLst>
                                        </p:cTn>
                                        <p:tgtEl>
                                          <p:spTgt spid="2663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663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663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663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6630"/>
                                        </p:tgtEl>
                                        <p:attrNameLst>
                                          <p:attrName>ppt_y</p:attrName>
                                        </p:attrNameLst>
                                      </p:cBhvr>
                                      <p:tavLst>
                                        <p:tav tm="0" fmla="#ppt_y-sin(pi*$)/81">
                                          <p:val>
                                            <p:fltVal val="0"/>
                                          </p:val>
                                        </p:tav>
                                        <p:tav tm="100000">
                                          <p:val>
                                            <p:fltVal val="1"/>
                                          </p:val>
                                        </p:tav>
                                      </p:tavLst>
                                    </p:anim>
                                    <p:animScale>
                                      <p:cBhvr>
                                        <p:cTn id="42" dur="26">
                                          <p:stCondLst>
                                            <p:cond delay="650"/>
                                          </p:stCondLst>
                                        </p:cTn>
                                        <p:tgtEl>
                                          <p:spTgt spid="26630"/>
                                        </p:tgtEl>
                                      </p:cBhvr>
                                      <p:to x="100000" y="60000"/>
                                    </p:animScale>
                                    <p:animScale>
                                      <p:cBhvr>
                                        <p:cTn id="43" dur="166" decel="50000">
                                          <p:stCondLst>
                                            <p:cond delay="676"/>
                                          </p:stCondLst>
                                        </p:cTn>
                                        <p:tgtEl>
                                          <p:spTgt spid="26630"/>
                                        </p:tgtEl>
                                      </p:cBhvr>
                                      <p:to x="100000" y="100000"/>
                                    </p:animScale>
                                    <p:animScale>
                                      <p:cBhvr>
                                        <p:cTn id="44" dur="26">
                                          <p:stCondLst>
                                            <p:cond delay="1312"/>
                                          </p:stCondLst>
                                        </p:cTn>
                                        <p:tgtEl>
                                          <p:spTgt spid="26630"/>
                                        </p:tgtEl>
                                      </p:cBhvr>
                                      <p:to x="100000" y="80000"/>
                                    </p:animScale>
                                    <p:animScale>
                                      <p:cBhvr>
                                        <p:cTn id="45" dur="166" decel="50000">
                                          <p:stCondLst>
                                            <p:cond delay="1338"/>
                                          </p:stCondLst>
                                        </p:cTn>
                                        <p:tgtEl>
                                          <p:spTgt spid="26630"/>
                                        </p:tgtEl>
                                      </p:cBhvr>
                                      <p:to x="100000" y="100000"/>
                                    </p:animScale>
                                    <p:animScale>
                                      <p:cBhvr>
                                        <p:cTn id="46" dur="26">
                                          <p:stCondLst>
                                            <p:cond delay="1642"/>
                                          </p:stCondLst>
                                        </p:cTn>
                                        <p:tgtEl>
                                          <p:spTgt spid="26630"/>
                                        </p:tgtEl>
                                      </p:cBhvr>
                                      <p:to x="100000" y="90000"/>
                                    </p:animScale>
                                    <p:animScale>
                                      <p:cBhvr>
                                        <p:cTn id="47" dur="166" decel="50000">
                                          <p:stCondLst>
                                            <p:cond delay="1668"/>
                                          </p:stCondLst>
                                        </p:cTn>
                                        <p:tgtEl>
                                          <p:spTgt spid="26630"/>
                                        </p:tgtEl>
                                      </p:cBhvr>
                                      <p:to x="100000" y="100000"/>
                                    </p:animScale>
                                    <p:animScale>
                                      <p:cBhvr>
                                        <p:cTn id="48" dur="26">
                                          <p:stCondLst>
                                            <p:cond delay="1808"/>
                                          </p:stCondLst>
                                        </p:cTn>
                                        <p:tgtEl>
                                          <p:spTgt spid="26630"/>
                                        </p:tgtEl>
                                      </p:cBhvr>
                                      <p:to x="100000" y="95000"/>
                                    </p:animScale>
                                    <p:animScale>
                                      <p:cBhvr>
                                        <p:cTn id="49" dur="166" decel="50000">
                                          <p:stCondLst>
                                            <p:cond delay="1834"/>
                                          </p:stCondLst>
                                        </p:cTn>
                                        <p:tgtEl>
                                          <p:spTgt spid="266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62400" y="204788"/>
            <a:ext cx="7588250" cy="1119187"/>
          </a:xfrm>
          <a:solidFill>
            <a:srgbClr val="56EF10"/>
          </a:solidFill>
        </p:spPr>
        <p:txBody>
          <a:bodyPr/>
          <a:lstStyle/>
          <a:p>
            <a:r>
              <a:rPr lang="en-US" dirty="0" err="1" smtClean="0"/>
              <a:t>Belanja</a:t>
            </a:r>
            <a:r>
              <a:rPr lang="en-US" dirty="0" smtClean="0"/>
              <a:t> / </a:t>
            </a:r>
            <a:r>
              <a:rPr lang="en-US" dirty="0" err="1" smtClean="0"/>
              <a:t>Peminatan</a:t>
            </a:r>
            <a:r>
              <a:rPr lang="en-US" dirty="0" smtClean="0"/>
              <a:t> &amp; Ide </a:t>
            </a:r>
            <a:r>
              <a:rPr lang="en-US" dirty="0" err="1" smtClean="0"/>
              <a:t>Inovasi</a:t>
            </a:r>
            <a:endParaRPr lang="en-US" dirty="0" smtClean="0"/>
          </a:p>
        </p:txBody>
      </p:sp>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F30766E-9E14-4836-8716-2BABF751B9A6}" type="slidenum">
              <a:rPr lang="en-US" smtClean="0">
                <a:solidFill>
                  <a:srgbClr val="898989"/>
                </a:solidFill>
              </a:rPr>
              <a:pPr eaLnBrk="1" hangingPunct="1"/>
              <a:t>26</a:t>
            </a:fld>
            <a:endParaRPr lang="en-US" smtClean="0">
              <a:solidFill>
                <a:srgbClr val="898989"/>
              </a:solidFill>
            </a:endParaRPr>
          </a:p>
        </p:txBody>
      </p:sp>
      <p:pic>
        <p:nvPicPr>
          <p:cNvPr id="30724" name="Picture 2" descr="C:\HASIL CAPTURING\Bahan Lounching PID 2018\slide 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1323975"/>
            <a:ext cx="1090453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47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barn(inVertical)">
                                      <p:cBhvr>
                                        <p:cTn id="12"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110038" y="252413"/>
            <a:ext cx="7418387" cy="1071562"/>
          </a:xfrm>
          <a:solidFill>
            <a:srgbClr val="00B0F0"/>
          </a:solidFill>
        </p:spPr>
        <p:txBody>
          <a:bodyPr/>
          <a:lstStyle/>
          <a:p>
            <a:r>
              <a:rPr lang="en-US" sz="3200" smtClean="0"/>
              <a:t>Klik salah satu kegiatan inovasi sesuai kebutuhan desa</a:t>
            </a:r>
          </a:p>
        </p:txBody>
      </p:sp>
      <p:sp>
        <p:nvSpPr>
          <p:cNvPr id="317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6139BD4-8F2D-4279-86A8-F35B1C989C38}" type="slidenum">
              <a:rPr lang="en-US" smtClean="0">
                <a:solidFill>
                  <a:srgbClr val="898989"/>
                </a:solidFill>
              </a:rPr>
              <a:pPr eaLnBrk="1" hangingPunct="1"/>
              <a:t>27</a:t>
            </a:fld>
            <a:endParaRPr lang="en-US" smtClean="0">
              <a:solidFill>
                <a:srgbClr val="898989"/>
              </a:solidFill>
            </a:endParaRPr>
          </a:p>
        </p:txBody>
      </p:sp>
      <p:pic>
        <p:nvPicPr>
          <p:cNvPr id="31748" name="Picture 2" descr="C:\HASIL CAPTURING\Bahan Lounching PID 2018\slide 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546225"/>
            <a:ext cx="31686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C:\HASIL CAPTURING\Bahan Lounching PID 2018\slide 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46225"/>
            <a:ext cx="353218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C:\HASIL CAPTURING\Bahan Lounching PID 2018\slide 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025" y="1544638"/>
            <a:ext cx="3971925"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27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1)">
                                      <p:cBhvr>
                                        <p:cTn id="7" dur="2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barn(inVertical)">
                                      <p:cBhvr>
                                        <p:cTn id="12" dur="500"/>
                                        <p:tgtEl>
                                          <p:spTgt spid="31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circle(in)">
                                      <p:cBhvr>
                                        <p:cTn id="17" dur="2000"/>
                                        <p:tgtEl>
                                          <p:spTgt spid="31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1750"/>
                                        </p:tgtEl>
                                        <p:attrNameLst>
                                          <p:attrName>style.visibility</p:attrName>
                                        </p:attrNameLst>
                                      </p:cBhvr>
                                      <p:to>
                                        <p:strVal val="visible"/>
                                      </p:to>
                                    </p:set>
                                    <p:animEffect transition="in" filter="fade">
                                      <p:cBhvr>
                                        <p:cTn id="22" dur="1000"/>
                                        <p:tgtEl>
                                          <p:spTgt spid="31750"/>
                                        </p:tgtEl>
                                      </p:cBhvr>
                                    </p:animEffect>
                                    <p:anim calcmode="lin" valueType="num">
                                      <p:cBhvr>
                                        <p:cTn id="23" dur="1000" fill="hold"/>
                                        <p:tgtEl>
                                          <p:spTgt spid="31750"/>
                                        </p:tgtEl>
                                        <p:attrNameLst>
                                          <p:attrName>ppt_x</p:attrName>
                                        </p:attrNameLst>
                                      </p:cBhvr>
                                      <p:tavLst>
                                        <p:tav tm="0">
                                          <p:val>
                                            <p:strVal val="#ppt_x"/>
                                          </p:val>
                                        </p:tav>
                                        <p:tav tm="100000">
                                          <p:val>
                                            <p:strVal val="#ppt_x"/>
                                          </p:val>
                                        </p:tav>
                                      </p:tavLst>
                                    </p:anim>
                                    <p:anim calcmode="lin" valueType="num">
                                      <p:cBhvr>
                                        <p:cTn id="24"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35413" y="365125"/>
            <a:ext cx="8093075" cy="523875"/>
          </a:xfrm>
          <a:solidFill>
            <a:srgbClr val="FF0066"/>
          </a:solidFill>
        </p:spPr>
        <p:txBody>
          <a:bodyPr/>
          <a:lstStyle/>
          <a:p>
            <a:r>
              <a:rPr lang="en-US" smtClean="0"/>
              <a:t>Kartu Peminatan &amp; Ide Inovasi</a:t>
            </a:r>
          </a:p>
        </p:txBody>
      </p:sp>
      <p:sp>
        <p:nvSpPr>
          <p:cNvPr id="327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76E2F85-26C6-4604-8A0D-75EC7FB6FFED}" type="slidenum">
              <a:rPr lang="en-US" smtClean="0">
                <a:solidFill>
                  <a:srgbClr val="898989"/>
                </a:solidFill>
              </a:rPr>
              <a:pPr eaLnBrk="1" hangingPunct="1"/>
              <a:t>28</a:t>
            </a:fld>
            <a:endParaRPr lang="en-US" smtClean="0">
              <a:solidFill>
                <a:srgbClr val="898989"/>
              </a:solidFill>
            </a:endParaRPr>
          </a:p>
        </p:txBody>
      </p:sp>
      <p:pic>
        <p:nvPicPr>
          <p:cNvPr id="32772" name="Picture 2" descr="C:\HASIL CAPTURING\Bahan Lounching PID 2018\slide 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13" y="1135063"/>
            <a:ext cx="7405687"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452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2770"/>
                                        </p:tgtEl>
                                        <p:attrNameLst>
                                          <p:attrName>style.color</p:attrName>
                                        </p:attrNameLst>
                                      </p:cBhvr>
                                      <p:to>
                                        <a:schemeClr val="bg1"/>
                                      </p:to>
                                    </p:animClr>
                                    <p:animClr clrSpc="rgb" dir="cw">
                                      <p:cBhvr>
                                        <p:cTn id="7" dur="250" autoRev="1" fill="remove"/>
                                        <p:tgtEl>
                                          <p:spTgt spid="32770"/>
                                        </p:tgtEl>
                                        <p:attrNameLst>
                                          <p:attrName>fillcolor</p:attrName>
                                        </p:attrNameLst>
                                      </p:cBhvr>
                                      <p:to>
                                        <a:schemeClr val="bg1"/>
                                      </p:to>
                                    </p:animClr>
                                    <p:set>
                                      <p:cBhvr>
                                        <p:cTn id="8" dur="250" autoRev="1" fill="remove"/>
                                        <p:tgtEl>
                                          <p:spTgt spid="32770"/>
                                        </p:tgtEl>
                                        <p:attrNameLst>
                                          <p:attrName>fill.type</p:attrName>
                                        </p:attrNameLst>
                                      </p:cBhvr>
                                      <p:to>
                                        <p:strVal val="solid"/>
                                      </p:to>
                                    </p:set>
                                    <p:set>
                                      <p:cBhvr>
                                        <p:cTn id="9" dur="250" autoRev="1" fill="remove"/>
                                        <p:tgtEl>
                                          <p:spTgt spid="32770"/>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 calcmode="lin" valueType="num">
                                      <p:cBhvr>
                                        <p:cTn id="14" dur="500" fill="hold"/>
                                        <p:tgtEl>
                                          <p:spTgt spid="32772"/>
                                        </p:tgtEl>
                                        <p:attrNameLst>
                                          <p:attrName>ppt_w</p:attrName>
                                        </p:attrNameLst>
                                      </p:cBhvr>
                                      <p:tavLst>
                                        <p:tav tm="0">
                                          <p:val>
                                            <p:fltVal val="0"/>
                                          </p:val>
                                        </p:tav>
                                        <p:tav tm="100000">
                                          <p:val>
                                            <p:strVal val="#ppt_w"/>
                                          </p:val>
                                        </p:tav>
                                      </p:tavLst>
                                    </p:anim>
                                    <p:anim calcmode="lin" valueType="num">
                                      <p:cBhvr>
                                        <p:cTn id="15" dur="500" fill="hold"/>
                                        <p:tgtEl>
                                          <p:spTgt spid="32772"/>
                                        </p:tgtEl>
                                        <p:attrNameLst>
                                          <p:attrName>ppt_h</p:attrName>
                                        </p:attrNameLst>
                                      </p:cBhvr>
                                      <p:tavLst>
                                        <p:tav tm="0">
                                          <p:val>
                                            <p:fltVal val="0"/>
                                          </p:val>
                                        </p:tav>
                                        <p:tav tm="100000">
                                          <p:val>
                                            <p:strVal val="#ppt_h"/>
                                          </p:val>
                                        </p:tav>
                                      </p:tavLst>
                                    </p:anim>
                                    <p:animEffect transition="in" filter="fade">
                                      <p:cBhvr>
                                        <p:cTn id="16"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29</a:t>
            </a:fld>
            <a:endParaRPr lang="en-US"/>
          </a:p>
        </p:txBody>
      </p:sp>
      <p:pic>
        <p:nvPicPr>
          <p:cNvPr id="2050" name="Picture 2" descr="C:\Users\OWNER\Pictures\RKTL PID 2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9" y="115792"/>
            <a:ext cx="11436823" cy="65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3648075" y="115888"/>
            <a:ext cx="8280400" cy="1152525"/>
          </a:xfrm>
        </p:spPr>
        <p:txBody>
          <a:bodyPr/>
          <a:lstStyle/>
          <a:p>
            <a:r>
              <a:rPr lang="en-US" sz="2400" b="1" dirty="0">
                <a:latin typeface="Calibri Light" charset="0"/>
                <a:ea typeface="MS PGothic" charset="0"/>
              </a:rPr>
              <a:t>  </a:t>
            </a:r>
            <a:r>
              <a:rPr lang="en-US" sz="4000" b="1" dirty="0" err="1" smtClean="0">
                <a:latin typeface="Arial Rounded MT Bold" charset="0"/>
                <a:ea typeface="Arial Rounded MT Bold" charset="0"/>
                <a:cs typeface="Arial Rounded MT Bold" charset="0"/>
              </a:rPr>
              <a:t>Pengertian</a:t>
            </a:r>
            <a:r>
              <a:rPr lang="en-US" sz="4000" b="1" dirty="0" smtClean="0">
                <a:latin typeface="Arial Rounded MT Bold" charset="0"/>
                <a:ea typeface="Arial Rounded MT Bold" charset="0"/>
                <a:cs typeface="Arial Rounded MT Bold" charset="0"/>
              </a:rPr>
              <a:t> PPID</a:t>
            </a:r>
            <a:endParaRPr lang="en-US" sz="4000" b="1" dirty="0">
              <a:latin typeface="Arial Rounded MT Bold" charset="0"/>
              <a:ea typeface="Arial Rounded MT Bold" charset="0"/>
              <a:cs typeface="Arial Rounded MT Bold" charset="0"/>
            </a:endParaRPr>
          </a:p>
        </p:txBody>
      </p:sp>
      <p:sp>
        <p:nvSpPr>
          <p:cNvPr id="17412" name="Content Placeholder 2"/>
          <p:cNvSpPr>
            <a:spLocks noGrp="1"/>
          </p:cNvSpPr>
          <p:nvPr>
            <p:ph idx="1"/>
          </p:nvPr>
        </p:nvSpPr>
        <p:spPr>
          <a:xfrm>
            <a:off x="123483" y="5348857"/>
            <a:ext cx="11522929" cy="1223962"/>
          </a:xfrm>
        </p:spPr>
        <p:txBody>
          <a:bodyPr/>
          <a:lstStyle/>
          <a:p>
            <a:pPr marL="0" indent="0" algn="just">
              <a:buFont typeface="Arial" charset="0"/>
              <a:buNone/>
            </a:pPr>
            <a:r>
              <a:rPr lang="en-GB" sz="3200" b="1" dirty="0">
                <a:latin typeface="Calibri" charset="0"/>
                <a:ea typeface="MS PGothic" charset="0"/>
              </a:rPr>
              <a:t>P</a:t>
            </a:r>
            <a:r>
              <a:rPr lang="id-ID" sz="3200" b="1" dirty="0" smtClean="0">
                <a:latin typeface="Calibri" charset="0"/>
                <a:ea typeface="MS PGothic" charset="0"/>
              </a:rPr>
              <a:t>PID</a:t>
            </a:r>
            <a:r>
              <a:rPr lang="id-ID" b="1" dirty="0" smtClean="0">
                <a:latin typeface="Calibri" charset="0"/>
                <a:ea typeface="MS PGothic" charset="0"/>
              </a:rPr>
              <a:t> </a:t>
            </a:r>
            <a:r>
              <a:rPr lang="id-ID" sz="2000" dirty="0">
                <a:latin typeface="Calibri" charset="0"/>
                <a:ea typeface="MS PGothic" charset="0"/>
              </a:rPr>
              <a:t>merupakan </a:t>
            </a:r>
            <a:r>
              <a:rPr lang="id-ID" sz="2000" b="1" dirty="0">
                <a:solidFill>
                  <a:srgbClr val="FF0000"/>
                </a:solidFill>
                <a:latin typeface="Calibri" charset="0"/>
                <a:ea typeface="MS PGothic" charset="0"/>
              </a:rPr>
              <a:t>inovasi/kebaruan dalam praktik pembangunan dan pertukaran pengetahuan</a:t>
            </a:r>
            <a:r>
              <a:rPr lang="id-ID" sz="2000" dirty="0">
                <a:latin typeface="Calibri" charset="0"/>
                <a:ea typeface="MS PGothic" charset="0"/>
              </a:rPr>
              <a:t>. Inovasi ini dipetik dari realitas/hasil kerja Desa-Desa dalam melaksanakan kegiatan pembangunan yang didayagunakan sebagai pengetahuan untuk ditularkan secara meluas, Melalui </a:t>
            </a:r>
            <a:r>
              <a:rPr lang="id-ID" b="1" dirty="0">
                <a:solidFill>
                  <a:srgbClr val="FF0000"/>
                </a:solidFill>
                <a:latin typeface="Calibri" charset="0"/>
                <a:ea typeface="MS PGothic" charset="0"/>
              </a:rPr>
              <a:t>Bursa Inovasi Desa</a:t>
            </a:r>
            <a:endParaRPr lang="id-ID" sz="3600" b="1" dirty="0">
              <a:solidFill>
                <a:srgbClr val="FF0000"/>
              </a:solidFill>
              <a:latin typeface="Calibri" charset="0"/>
              <a:ea typeface="MS PGothic" charset="0"/>
            </a:endParaRPr>
          </a:p>
          <a:p>
            <a:pPr marL="0" indent="0" algn="just">
              <a:buFont typeface="Arial" charset="0"/>
              <a:buNone/>
            </a:pPr>
            <a:endParaRPr lang="en-US" sz="3200" dirty="0">
              <a:solidFill>
                <a:srgbClr val="FF0000"/>
              </a:solidFill>
              <a:latin typeface="Calibri" charset="0"/>
              <a:ea typeface="MS PGothic" charset="0"/>
            </a:endParaRPr>
          </a:p>
        </p:txBody>
      </p:sp>
      <p:sp>
        <p:nvSpPr>
          <p:cNvPr id="17413" name="TextBox 2"/>
          <p:cNvSpPr txBox="1">
            <a:spLocks noChangeArrowheads="1"/>
          </p:cNvSpPr>
          <p:nvPr/>
        </p:nvSpPr>
        <p:spPr bwMode="auto">
          <a:xfrm>
            <a:off x="106363" y="4508500"/>
            <a:ext cx="3973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t>SDM</a:t>
            </a:r>
            <a:r>
              <a:rPr lang="en-US" sz="1400"/>
              <a:t> = </a:t>
            </a:r>
            <a:r>
              <a:rPr lang="en-US" sz="1400" b="1"/>
              <a:t>S</a:t>
            </a:r>
            <a:r>
              <a:rPr lang="en-US" sz="1400"/>
              <a:t>umber </a:t>
            </a:r>
            <a:r>
              <a:rPr lang="en-US" sz="1400" b="1"/>
              <a:t>D</a:t>
            </a:r>
            <a:r>
              <a:rPr lang="en-US" sz="1400"/>
              <a:t>aya </a:t>
            </a:r>
            <a:r>
              <a:rPr lang="en-US" sz="1400" b="1"/>
              <a:t>M</a:t>
            </a:r>
            <a:r>
              <a:rPr lang="en-US" sz="1400"/>
              <a:t>anusaia</a:t>
            </a:r>
          </a:p>
          <a:p>
            <a:pPr eaLnBrk="1" hangingPunct="1"/>
            <a:r>
              <a:rPr lang="en-US" sz="1400" b="1"/>
              <a:t>PEL</a:t>
            </a:r>
            <a:r>
              <a:rPr lang="en-US" sz="1400"/>
              <a:t> = Wirausaha dan </a:t>
            </a:r>
            <a:r>
              <a:rPr lang="en-US" sz="1400" b="1"/>
              <a:t>P</a:t>
            </a:r>
            <a:r>
              <a:rPr lang="en-US" sz="1400"/>
              <a:t>engambangan </a:t>
            </a:r>
            <a:r>
              <a:rPr lang="en-US" sz="1400" b="1"/>
              <a:t>E</a:t>
            </a:r>
            <a:r>
              <a:rPr lang="en-US" sz="1400"/>
              <a:t>konomi </a:t>
            </a:r>
            <a:r>
              <a:rPr lang="en-US" sz="1400" b="1"/>
              <a:t>L</a:t>
            </a:r>
            <a:r>
              <a:rPr lang="en-US" sz="1400"/>
              <a:t>okal</a:t>
            </a:r>
          </a:p>
        </p:txBody>
      </p:sp>
      <p:grpSp>
        <p:nvGrpSpPr>
          <p:cNvPr id="3" name="Group 2"/>
          <p:cNvGrpSpPr/>
          <p:nvPr/>
        </p:nvGrpSpPr>
        <p:grpSpPr>
          <a:xfrm>
            <a:off x="299544" y="980728"/>
            <a:ext cx="5255821" cy="3600797"/>
            <a:chOff x="299544" y="980728"/>
            <a:chExt cx="5255821" cy="3600797"/>
          </a:xfrm>
        </p:grpSpPr>
        <p:graphicFrame>
          <p:nvGraphicFramePr>
            <p:cNvPr id="2" name="Diagram 1"/>
            <p:cNvGraphicFramePr/>
            <p:nvPr>
              <p:extLst>
                <p:ext uri="{D42A27DB-BD31-4B8C-83A1-F6EECF244321}">
                  <p14:modId xmlns:p14="http://schemas.microsoft.com/office/powerpoint/2010/main" val="2189747711"/>
                </p:ext>
              </p:extLst>
            </p:nvPr>
          </p:nvGraphicFramePr>
          <p:xfrm>
            <a:off x="299544" y="980728"/>
            <a:ext cx="5255821" cy="3600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010334" y="1412875"/>
              <a:ext cx="287338"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ight Arrow 11"/>
            <p:cNvSpPr/>
            <p:nvPr/>
          </p:nvSpPr>
          <p:spPr>
            <a:xfrm>
              <a:off x="3553166" y="1412875"/>
              <a:ext cx="288925"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Down Arrow 5"/>
            <p:cNvSpPr/>
            <p:nvPr/>
          </p:nvSpPr>
          <p:spPr>
            <a:xfrm>
              <a:off x="4242354" y="2636838"/>
              <a:ext cx="215900" cy="28733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H="1">
              <a:off x="3544793" y="3933825"/>
              <a:ext cx="384175" cy="14446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1953075" y="3868193"/>
              <a:ext cx="358775" cy="23653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6" name="Up Arrow 25"/>
            <p:cNvSpPr/>
            <p:nvPr/>
          </p:nvSpPr>
          <p:spPr>
            <a:xfrm>
              <a:off x="1355242" y="2565400"/>
              <a:ext cx="215900" cy="28733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Rectangle 12"/>
          <p:cNvSpPr/>
          <p:nvPr/>
        </p:nvSpPr>
        <p:spPr>
          <a:xfrm>
            <a:off x="8156855" y="712788"/>
            <a:ext cx="3542776" cy="44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800"/>
              </a:spcAft>
              <a:defRPr/>
            </a:pPr>
            <a:r>
              <a:rPr lang="en-GB" sz="3200" b="1" i="1" dirty="0" smtClean="0">
                <a:solidFill>
                  <a:schemeClr val="tx1"/>
                </a:solidFill>
                <a:latin typeface="Cambria" pitchFamily="18" charset="0"/>
              </a:rPr>
              <a:t>P</a:t>
            </a:r>
            <a:r>
              <a:rPr lang="id-ID" sz="3200" b="1" i="1" dirty="0" smtClean="0">
                <a:solidFill>
                  <a:schemeClr val="tx1"/>
                </a:solidFill>
                <a:latin typeface="Cambria" pitchFamily="18" charset="0"/>
              </a:rPr>
              <a:t>PID</a:t>
            </a:r>
            <a:r>
              <a:rPr lang="id-ID" sz="1800" b="1" i="1" dirty="0" smtClean="0">
                <a:solidFill>
                  <a:schemeClr val="tx1"/>
                </a:solidFill>
                <a:latin typeface="Cambria" pitchFamily="18" charset="0"/>
              </a:rPr>
              <a:t> </a:t>
            </a:r>
            <a:r>
              <a:rPr lang="id-ID" sz="2000" b="1" i="1" dirty="0">
                <a:solidFill>
                  <a:schemeClr val="tx1"/>
                </a:solidFill>
                <a:latin typeface="Cambria" pitchFamily="18" charset="0"/>
              </a:rPr>
              <a:t>hadir sebagai upaya untuk mendorong peningkatan kualitas pemanfaatan </a:t>
            </a:r>
            <a:r>
              <a:rPr lang="id-ID" sz="2000" b="1" i="1" dirty="0">
                <a:solidFill>
                  <a:srgbClr val="FF0000"/>
                </a:solidFill>
                <a:latin typeface="Cambria" pitchFamily="18" charset="0"/>
              </a:rPr>
              <a:t>dana desa </a:t>
            </a:r>
            <a:r>
              <a:rPr lang="id-ID" sz="2000" b="1" i="1" dirty="0">
                <a:solidFill>
                  <a:schemeClr val="tx1"/>
                </a:solidFill>
                <a:latin typeface="Cambria" pitchFamily="18" charset="0"/>
              </a:rPr>
              <a:t>yang lebih berkualitas , efektif </a:t>
            </a:r>
            <a:r>
              <a:rPr lang="id-ID" sz="2000" b="1" i="1" dirty="0" smtClean="0">
                <a:solidFill>
                  <a:schemeClr val="tx1"/>
                </a:solidFill>
                <a:latin typeface="Cambria" pitchFamily="18" charset="0"/>
              </a:rPr>
              <a:t>dan </a:t>
            </a:r>
            <a:r>
              <a:rPr lang="id-ID" sz="2000" b="1" i="1" dirty="0">
                <a:solidFill>
                  <a:schemeClr val="tx1"/>
                </a:solidFill>
                <a:latin typeface="Cambria" pitchFamily="18" charset="0"/>
              </a:rPr>
              <a:t>efesien dengan memberikan banyak </a:t>
            </a:r>
            <a:r>
              <a:rPr lang="id-ID" sz="2000" b="1" i="1" dirty="0">
                <a:solidFill>
                  <a:srgbClr val="FF0000"/>
                </a:solidFill>
                <a:latin typeface="Cambria" pitchFamily="18" charset="0"/>
              </a:rPr>
              <a:t>contoh-contoh</a:t>
            </a:r>
            <a:r>
              <a:rPr lang="id-ID" sz="2000" b="1" i="1" dirty="0">
                <a:solidFill>
                  <a:schemeClr val="tx1"/>
                </a:solidFill>
                <a:latin typeface="Cambria" pitchFamily="18" charset="0"/>
              </a:rPr>
              <a:t> inovasi pada proses Perencanaan Pembangunan Desa  </a:t>
            </a:r>
            <a:r>
              <a:rPr lang="id-ID" b="1" i="1" dirty="0">
                <a:solidFill>
                  <a:schemeClr val="accent6">
                    <a:lumMod val="50000"/>
                  </a:schemeClr>
                </a:solidFill>
                <a:latin typeface="Cambria" pitchFamily="18" charset="0"/>
              </a:rPr>
              <a:t>Dan</a:t>
            </a:r>
          </a:p>
          <a:p>
            <a:pPr>
              <a:spcAft>
                <a:spcPts val="800"/>
              </a:spcAft>
              <a:defRPr/>
            </a:pPr>
            <a:r>
              <a:rPr lang="id-ID" sz="2000" b="1" i="1" dirty="0">
                <a:solidFill>
                  <a:schemeClr val="tx1"/>
                </a:solidFill>
                <a:latin typeface="Cambria" pitchFamily="18" charset="0"/>
              </a:rPr>
              <a:t> Meperkuat </a:t>
            </a:r>
            <a:r>
              <a:rPr lang="id-ID" sz="2000" b="1" i="1" dirty="0">
                <a:solidFill>
                  <a:srgbClr val="FF0000"/>
                </a:solidFill>
                <a:latin typeface="Cambria" pitchFamily="18" charset="0"/>
              </a:rPr>
              <a:t>peran pendamping </a:t>
            </a:r>
            <a:r>
              <a:rPr lang="id-ID" sz="2000" b="1" i="1" dirty="0">
                <a:solidFill>
                  <a:schemeClr val="tx1"/>
                </a:solidFill>
                <a:latin typeface="Cambria" pitchFamily="18" charset="0"/>
              </a:rPr>
              <a:t>dengan referensi-referensi pada proses perencanaan pembangunan di desa. </a:t>
            </a:r>
            <a:endParaRPr lang="en-US" sz="2000" b="1" i="1" dirty="0">
              <a:solidFill>
                <a:schemeClr val="tx1"/>
              </a:solidFill>
              <a:latin typeface="Cambria" pitchFamily="18" charset="0"/>
            </a:endParaRPr>
          </a:p>
        </p:txBody>
      </p:sp>
      <p:sp>
        <p:nvSpPr>
          <p:cNvPr id="17421" name="TextBox 2"/>
          <p:cNvSpPr txBox="1">
            <a:spLocks noChangeArrowheads="1"/>
          </p:cNvSpPr>
          <p:nvPr/>
        </p:nvSpPr>
        <p:spPr bwMode="auto">
          <a:xfrm>
            <a:off x="4911437" y="2618656"/>
            <a:ext cx="2541337" cy="523220"/>
          </a:xfrm>
          <a:prstGeom prst="rect">
            <a:avLst/>
          </a:prstGeom>
          <a:solidFill>
            <a:schemeClr val="accent4">
              <a:lumMod val="60000"/>
              <a:lumOff val="40000"/>
            </a:schemeClr>
          </a:solid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solidFill>
                  <a:srgbClr val="FF0000"/>
                </a:solidFill>
              </a:rPr>
              <a:t> BURSA INOVASI</a:t>
            </a:r>
            <a:endParaRPr lang="en-US" sz="2800" dirty="0">
              <a:solidFill>
                <a:srgbClr val="FF0000"/>
              </a:solidFill>
            </a:endParaRPr>
          </a:p>
        </p:txBody>
      </p:sp>
      <p:pic>
        <p:nvPicPr>
          <p:cNvPr id="71" name="Picture 2" descr="C:\Users\all\AppData\Local\Temp\IMG_20171127_214528_1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2129" y="113345"/>
            <a:ext cx="1044283" cy="5994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
          <p:cNvSpPr txBox="1">
            <a:spLocks noChangeArrowheads="1"/>
          </p:cNvSpPr>
          <p:nvPr/>
        </p:nvSpPr>
        <p:spPr bwMode="auto">
          <a:xfrm>
            <a:off x="5325942" y="3843120"/>
            <a:ext cx="1712328" cy="523220"/>
          </a:xfrm>
          <a:prstGeom prst="rect">
            <a:avLst/>
          </a:prstGeom>
          <a:solidFill>
            <a:schemeClr val="accent2">
              <a:lumMod val="60000"/>
              <a:lumOff val="40000"/>
            </a:schemeClr>
          </a:solid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solidFill>
                  <a:srgbClr val="FF0000"/>
                </a:solidFill>
              </a:rPr>
              <a:t> REPLIKASI</a:t>
            </a:r>
            <a:endParaRPr lang="en-US" sz="2800" dirty="0">
              <a:solidFill>
                <a:srgbClr val="FF0000"/>
              </a:solidFill>
            </a:endParaRPr>
          </a:p>
        </p:txBody>
      </p:sp>
      <p:sp>
        <p:nvSpPr>
          <p:cNvPr id="20" name="TextBox 2"/>
          <p:cNvSpPr txBox="1">
            <a:spLocks noChangeArrowheads="1"/>
          </p:cNvSpPr>
          <p:nvPr/>
        </p:nvSpPr>
        <p:spPr bwMode="auto">
          <a:xfrm>
            <a:off x="5182473" y="1520825"/>
            <a:ext cx="1999265" cy="523220"/>
          </a:xfrm>
          <a:prstGeom prst="rect">
            <a:avLst/>
          </a:prstGeom>
          <a:solidFill>
            <a:srgbClr val="92D050"/>
          </a:solid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solidFill>
                  <a:srgbClr val="FF0000"/>
                </a:solidFill>
              </a:rPr>
              <a:t> CAPTURING</a:t>
            </a:r>
            <a:endParaRPr lang="en-US" sz="2800" dirty="0">
              <a:solidFill>
                <a:srgbClr val="FF0000"/>
              </a:solidFill>
            </a:endParaRPr>
          </a:p>
        </p:txBody>
      </p:sp>
    </p:spTree>
    <p:extLst>
      <p:ext uri="{BB962C8B-B14F-4D97-AF65-F5344CB8AC3E}">
        <p14:creationId xmlns:p14="http://schemas.microsoft.com/office/powerpoint/2010/main" val="3328593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30</a:t>
            </a:fld>
            <a:endParaRPr lang="en-US"/>
          </a:p>
        </p:txBody>
      </p:sp>
      <p:pic>
        <p:nvPicPr>
          <p:cNvPr id="2050" name="Picture 2" descr="C:\Users\OWNER\Pictures\RKTL P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58" y="1105469"/>
            <a:ext cx="10918209" cy="521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00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ctrTitle"/>
          </p:nvPr>
        </p:nvSpPr>
        <p:spPr>
          <a:xfrm>
            <a:off x="3556000" y="2006601"/>
            <a:ext cx="6346000" cy="2500433"/>
          </a:xfrm>
          <a:prstGeom prst="rect">
            <a:avLst/>
          </a:prstGeom>
        </p:spPr>
        <p:txBody>
          <a:bodyPr vert="horz" wrap="square" lIns="121900" tIns="121900" rIns="121900" bIns="121900" rtlCol="0" anchor="ctr" anchorCtr="0">
            <a:noAutofit/>
          </a:bodyPr>
          <a:lstStyle/>
          <a:p>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Terima Kasih…</a:t>
            </a:r>
            <a:endParaRPr lang="en" dirty="0"/>
          </a:p>
        </p:txBody>
      </p:sp>
      <p:pic>
        <p:nvPicPr>
          <p:cNvPr id="3" name="Picture 2" descr="C:\Users\all\AppData\Local\Temp\IMG_20171127_214528_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889000"/>
            <a:ext cx="5384800" cy="298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07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32</a:t>
            </a:fld>
            <a:endParaRPr lang="en-US"/>
          </a:p>
        </p:txBody>
      </p:sp>
    </p:spTree>
    <p:extLst>
      <p:ext uri="{BB962C8B-B14F-4D97-AF65-F5344CB8AC3E}">
        <p14:creationId xmlns:p14="http://schemas.microsoft.com/office/powerpoint/2010/main" val="3572524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956" y="258632"/>
            <a:ext cx="7978225" cy="660354"/>
          </a:xfrm>
        </p:spPr>
        <p:txBody>
          <a:bodyPr/>
          <a:lstStyle/>
          <a:p>
            <a:r>
              <a:rPr lang="en-GB" sz="2800" b="1" dirty="0" err="1" smtClean="0">
                <a:latin typeface="Arial Black" panose="020B0A04020102020204" pitchFamily="34" charset="0"/>
              </a:rPr>
              <a:t>Pola</a:t>
            </a:r>
            <a:r>
              <a:rPr lang="en-GB" sz="2800" b="1" dirty="0" smtClean="0">
                <a:latin typeface="Arial Black" panose="020B0A04020102020204" pitchFamily="34" charset="0"/>
              </a:rPr>
              <a:t> </a:t>
            </a:r>
            <a:r>
              <a:rPr lang="en-GB" sz="2800" b="1" dirty="0" err="1" smtClean="0">
                <a:latin typeface="Arial Black" panose="020B0A04020102020204" pitchFamily="34" charset="0"/>
              </a:rPr>
              <a:t>Kerangka</a:t>
            </a:r>
            <a:r>
              <a:rPr lang="en-GB" sz="2800" b="1" dirty="0" smtClean="0">
                <a:latin typeface="Arial Black" panose="020B0A04020102020204" pitchFamily="34" charset="0"/>
              </a:rPr>
              <a:t> PID </a:t>
            </a:r>
            <a:r>
              <a:rPr lang="en-GB" sz="2800" b="1" dirty="0" err="1" smtClean="0">
                <a:latin typeface="Arial Black" panose="020B0A04020102020204" pitchFamily="34" charset="0"/>
              </a:rPr>
              <a:t>Dalam</a:t>
            </a:r>
            <a:r>
              <a:rPr lang="en-GB" sz="2800" b="1" dirty="0" smtClean="0">
                <a:latin typeface="Arial Black" panose="020B0A04020102020204" pitchFamily="34" charset="0"/>
              </a:rPr>
              <a:t> </a:t>
            </a:r>
            <a:r>
              <a:rPr lang="en-GB" sz="2800" b="1" dirty="0" err="1">
                <a:latin typeface="Arial Black" panose="020B0A04020102020204" pitchFamily="34" charset="0"/>
              </a:rPr>
              <a:t>A</a:t>
            </a:r>
            <a:r>
              <a:rPr lang="en-GB" sz="2800" b="1" dirty="0" err="1" smtClean="0">
                <a:latin typeface="Arial Black" panose="020B0A04020102020204" pitchFamily="34" charset="0"/>
              </a:rPr>
              <a:t>manah</a:t>
            </a:r>
            <a:r>
              <a:rPr lang="en-GB" sz="2800" b="1" dirty="0" smtClean="0">
                <a:latin typeface="Arial Black" panose="020B0A04020102020204" pitchFamily="34" charset="0"/>
              </a:rPr>
              <a:t> UU </a:t>
            </a:r>
            <a:r>
              <a:rPr lang="en-GB" sz="2800" b="1" dirty="0" err="1" smtClean="0">
                <a:latin typeface="Arial Black" panose="020B0A04020102020204" pitchFamily="34" charset="0"/>
              </a:rPr>
              <a:t>Desa</a:t>
            </a:r>
            <a:endParaRPr lang="en-GB" sz="2800" b="1"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33</a:t>
            </a:fld>
            <a:endParaRPr lang="en-US" dirty="0"/>
          </a:p>
        </p:txBody>
      </p:sp>
      <p:grpSp>
        <p:nvGrpSpPr>
          <p:cNvPr id="6" name="Group 5"/>
          <p:cNvGrpSpPr/>
          <p:nvPr/>
        </p:nvGrpSpPr>
        <p:grpSpPr>
          <a:xfrm>
            <a:off x="540457" y="791669"/>
            <a:ext cx="11368466" cy="5936890"/>
            <a:chOff x="232230" y="921110"/>
            <a:chExt cx="11371093" cy="5936890"/>
          </a:xfrm>
        </p:grpSpPr>
        <p:grpSp>
          <p:nvGrpSpPr>
            <p:cNvPr id="3" name="Group 2"/>
            <p:cNvGrpSpPr/>
            <p:nvPr/>
          </p:nvGrpSpPr>
          <p:grpSpPr>
            <a:xfrm>
              <a:off x="232230" y="921110"/>
              <a:ext cx="11257940" cy="5936890"/>
              <a:chOff x="229603" y="921109"/>
              <a:chExt cx="11257940" cy="5936890"/>
            </a:xfrm>
          </p:grpSpPr>
          <p:sp>
            <p:nvSpPr>
              <p:cNvPr id="7" name="Oval 6"/>
              <p:cNvSpPr/>
              <p:nvPr/>
            </p:nvSpPr>
            <p:spPr>
              <a:xfrm>
                <a:off x="3791743" y="921109"/>
                <a:ext cx="3917595" cy="1031630"/>
              </a:xfrm>
              <a:prstGeom prst="ellipse">
                <a:avLst/>
              </a:prstGeom>
              <a:solidFill>
                <a:schemeClr val="accent5">
                  <a:lumMod val="20000"/>
                  <a:lumOff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smtClean="0">
                    <a:solidFill>
                      <a:schemeClr val="tx1"/>
                    </a:solidFill>
                  </a:rPr>
                  <a:t>UU No. 6, TH 2014</a:t>
                </a:r>
                <a:endParaRPr lang="en-GB" sz="2400" b="1" dirty="0">
                  <a:solidFill>
                    <a:schemeClr val="tx1"/>
                  </a:solidFill>
                </a:endParaRPr>
              </a:p>
            </p:txBody>
          </p:sp>
          <p:sp>
            <p:nvSpPr>
              <p:cNvPr id="8" name="Rectangle 7"/>
              <p:cNvSpPr/>
              <p:nvPr/>
            </p:nvSpPr>
            <p:spPr>
              <a:xfrm>
                <a:off x="4461641" y="1754653"/>
                <a:ext cx="2601311" cy="509592"/>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err="1" smtClean="0">
                    <a:solidFill>
                      <a:schemeClr val="tx1"/>
                    </a:solidFill>
                  </a:rPr>
                  <a:t>Kementerian</a:t>
                </a:r>
                <a:r>
                  <a:rPr lang="en-GB" b="1" dirty="0" smtClean="0">
                    <a:solidFill>
                      <a:schemeClr val="tx1"/>
                    </a:solidFill>
                  </a:rPr>
                  <a:t> </a:t>
                </a:r>
                <a:r>
                  <a:rPr lang="en-GB" b="1" dirty="0" err="1" smtClean="0">
                    <a:solidFill>
                      <a:schemeClr val="tx1"/>
                    </a:solidFill>
                  </a:rPr>
                  <a:t>Desa</a:t>
                </a:r>
                <a:r>
                  <a:rPr lang="en-GB" b="1" dirty="0" smtClean="0">
                    <a:solidFill>
                      <a:schemeClr val="tx1"/>
                    </a:solidFill>
                  </a:rPr>
                  <a:t> PDTT</a:t>
                </a:r>
                <a:endParaRPr lang="en-GB" b="1" dirty="0">
                  <a:solidFill>
                    <a:schemeClr val="tx1"/>
                  </a:solidFill>
                </a:endParaRPr>
              </a:p>
            </p:txBody>
          </p:sp>
          <p:sp>
            <p:nvSpPr>
              <p:cNvPr id="9" name="Rectangle 8"/>
              <p:cNvSpPr/>
              <p:nvPr/>
            </p:nvSpPr>
            <p:spPr>
              <a:xfrm>
                <a:off x="1967753" y="2163952"/>
                <a:ext cx="1735021" cy="644760"/>
              </a:xfrm>
              <a:prstGeom prst="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GB" dirty="0" err="1" smtClean="0"/>
                  <a:t>Pendampingan</a:t>
                </a:r>
                <a:r>
                  <a:rPr lang="en-GB" dirty="0" smtClean="0"/>
                  <a:t> </a:t>
                </a:r>
                <a:r>
                  <a:rPr lang="en-GB" dirty="0" err="1" smtClean="0"/>
                  <a:t>melalui</a:t>
                </a:r>
                <a:r>
                  <a:rPr lang="en-GB" dirty="0" smtClean="0"/>
                  <a:t> P3MD</a:t>
                </a:r>
                <a:endParaRPr lang="en-GB" dirty="0"/>
              </a:p>
            </p:txBody>
          </p:sp>
          <p:sp>
            <p:nvSpPr>
              <p:cNvPr id="10" name="Rectangle 9"/>
              <p:cNvSpPr/>
              <p:nvPr/>
            </p:nvSpPr>
            <p:spPr>
              <a:xfrm>
                <a:off x="7596759" y="2154224"/>
                <a:ext cx="2133600" cy="656476"/>
              </a:xfrm>
              <a:prstGeom prst="rect">
                <a:avLst/>
              </a:prstGeom>
              <a:ln w="28575"/>
            </p:spPr>
            <p:style>
              <a:lnRef idx="1">
                <a:schemeClr val="dk1"/>
              </a:lnRef>
              <a:fillRef idx="2">
                <a:schemeClr val="dk1"/>
              </a:fillRef>
              <a:effectRef idx="1">
                <a:schemeClr val="dk1"/>
              </a:effectRef>
              <a:fontRef idx="minor">
                <a:schemeClr val="dk1"/>
              </a:fontRef>
            </p:style>
            <p:txBody>
              <a:bodyPr rtlCol="0" anchor="ctr"/>
              <a:lstStyle/>
              <a:p>
                <a:pPr algn="ctr"/>
                <a:r>
                  <a:rPr lang="en-GB" sz="2400" dirty="0" smtClean="0"/>
                  <a:t>PPID</a:t>
                </a:r>
                <a:endParaRPr lang="en-GB" sz="2400" dirty="0"/>
              </a:p>
            </p:txBody>
          </p:sp>
          <p:sp>
            <p:nvSpPr>
              <p:cNvPr id="11" name="TextBox 37"/>
              <p:cNvSpPr txBox="1">
                <a:spLocks noChangeArrowheads="1"/>
              </p:cNvSpPr>
              <p:nvPr/>
            </p:nvSpPr>
            <p:spPr bwMode="auto">
              <a:xfrm>
                <a:off x="229603" y="2808712"/>
                <a:ext cx="2942493" cy="1077218"/>
              </a:xfrm>
              <a:prstGeom prst="rect">
                <a:avLst/>
              </a:prstGeom>
              <a:solidFill>
                <a:srgbClr val="6D77BF">
                  <a:lumMod val="20000"/>
                  <a:lumOff val="80000"/>
                </a:srgbClr>
              </a:solidFill>
              <a:ln w="28575">
                <a:solidFill>
                  <a:schemeClr val="tx1"/>
                </a:solidFill>
              </a:ln>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altLang="id-ID" sz="1600" b="1" i="0" u="none" strike="noStrike" kern="0" cap="none" spc="0" normalizeH="0" baseline="0" noProof="0" dirty="0">
                    <a:ln>
                      <a:noFill/>
                    </a:ln>
                    <a:solidFill>
                      <a:srgbClr val="C93F25"/>
                    </a:solidFill>
                    <a:effectLst/>
                    <a:uLnTx/>
                    <a:uFillTx/>
                    <a:latin typeface="Century Gothic" pitchFamily="34" charset="0"/>
                    <a:ea typeface="ＭＳ Ｐゴシック" charset="0"/>
                    <a:cs typeface="Arial" pitchFamily="34" charset="0"/>
                  </a:rPr>
                  <a:t>Proses Perencanaan dan Penganggaran Perdesaan menurut PP </a:t>
                </a:r>
                <a:r>
                  <a:rPr kumimoji="0" lang="id-ID" altLang="id-ID" sz="1600" b="1" i="0" u="none" strike="noStrike" kern="0" cap="none" spc="0" normalizeH="0" baseline="0" noProof="0" dirty="0" smtClean="0">
                    <a:ln>
                      <a:noFill/>
                    </a:ln>
                    <a:solidFill>
                      <a:srgbClr val="C93F25"/>
                    </a:solidFill>
                    <a:effectLst/>
                    <a:uLnTx/>
                    <a:uFillTx/>
                    <a:latin typeface="Century Gothic" pitchFamily="34" charset="0"/>
                    <a:ea typeface="ＭＳ Ｐゴシック" charset="0"/>
                    <a:cs typeface="Arial" pitchFamily="34" charset="0"/>
                  </a:rPr>
                  <a:t>No.47/2015 dan 43/2014</a:t>
                </a:r>
                <a:endParaRPr kumimoji="0" lang="en-US" altLang="id-ID" sz="1600" b="1" i="0" u="none" strike="noStrike" kern="0" cap="none" spc="0" normalizeH="0" baseline="0" noProof="0" dirty="0">
                  <a:ln>
                    <a:noFill/>
                  </a:ln>
                  <a:solidFill>
                    <a:srgbClr val="C93F25"/>
                  </a:solidFill>
                  <a:effectLst/>
                  <a:uLnTx/>
                  <a:uFillTx/>
                  <a:latin typeface="Century Gothic" pitchFamily="34" charset="0"/>
                  <a:ea typeface="ＭＳ Ｐゴシック" charset="0"/>
                  <a:cs typeface="Arial" pitchFamily="34" charset="0"/>
                </a:endParaRPr>
              </a:p>
            </p:txBody>
          </p:sp>
          <p:sp>
            <p:nvSpPr>
              <p:cNvPr id="12" name="TextBox 37"/>
              <p:cNvSpPr txBox="1">
                <a:spLocks noChangeArrowheads="1"/>
              </p:cNvSpPr>
              <p:nvPr/>
            </p:nvSpPr>
            <p:spPr bwMode="auto">
              <a:xfrm>
                <a:off x="8340970" y="2808713"/>
                <a:ext cx="2879430" cy="2708434"/>
              </a:xfrm>
              <a:prstGeom prst="rect">
                <a:avLst/>
              </a:prstGeom>
              <a:solidFill>
                <a:srgbClr val="6D77BF">
                  <a:lumMod val="20000"/>
                  <a:lumOff val="80000"/>
                </a:srgbClr>
              </a:solidFill>
              <a:ln w="28575">
                <a:solidFill>
                  <a:schemeClr val="tx1"/>
                </a:solidFill>
              </a:ln>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R="0" lvl="0" defTabSz="914400" eaLnBrk="1" fontAlgn="auto" latinLnBrk="0" hangingPunct="1">
                  <a:lnSpc>
                    <a:spcPct val="100000"/>
                  </a:lnSpc>
                  <a:spcBef>
                    <a:spcPts val="0"/>
                  </a:spcBef>
                  <a:spcAft>
                    <a:spcPts val="0"/>
                  </a:spcAft>
                  <a:buClrTx/>
                  <a:buSzTx/>
                  <a:tabLst/>
                  <a:defRPr/>
                </a:pPr>
                <a:r>
                  <a:rPr lang="en-GB" altLang="id-ID" sz="1400" b="1" kern="0" dirty="0" smtClean="0">
                    <a:solidFill>
                      <a:srgbClr val="C93F25"/>
                    </a:solidFill>
                    <a:latin typeface="Century Gothic" pitchFamily="34" charset="0"/>
                    <a:ea typeface="ＭＳ Ｐゴシック" charset="0"/>
                  </a:rPr>
                  <a:t>Proses </a:t>
                </a:r>
                <a:r>
                  <a:rPr lang="en-GB" altLang="id-ID" sz="1400" b="1" kern="0" dirty="0" err="1" smtClean="0">
                    <a:solidFill>
                      <a:srgbClr val="C93F25"/>
                    </a:solidFill>
                    <a:latin typeface="Century Gothic" pitchFamily="34" charset="0"/>
                    <a:ea typeface="ＭＳ Ｐゴシック" charset="0"/>
                  </a:rPr>
                  <a:t>Pengelolaan</a:t>
                </a:r>
                <a:r>
                  <a:rPr lang="en-GB" altLang="id-ID" sz="1400" b="1" kern="0" dirty="0" smtClean="0">
                    <a:solidFill>
                      <a:srgbClr val="C93F25"/>
                    </a:solidFill>
                    <a:latin typeface="Century Gothic" pitchFamily="34" charset="0"/>
                    <a:ea typeface="ＭＳ Ｐゴシック" charset="0"/>
                  </a:rPr>
                  <a:t> </a:t>
                </a:r>
                <a:r>
                  <a:rPr lang="en-GB" altLang="id-ID" sz="1400" b="1" kern="0" dirty="0" err="1" smtClean="0">
                    <a:solidFill>
                      <a:srgbClr val="C93F25"/>
                    </a:solidFill>
                    <a:latin typeface="Century Gothic" pitchFamily="34" charset="0"/>
                    <a:ea typeface="ＭＳ Ｐゴシック" charset="0"/>
                  </a:rPr>
                  <a:t>Pengetahuan</a:t>
                </a:r>
                <a:endParaRPr lang="en-GB" altLang="id-ID" sz="1400" b="1" kern="0" dirty="0" smtClean="0">
                  <a:solidFill>
                    <a:srgbClr val="C93F25"/>
                  </a:solidFill>
                  <a:latin typeface="Century Gothic" pitchFamily="34" charset="0"/>
                  <a:ea typeface="ＭＳ Ｐゴシック"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id-ID" sz="1400" b="1" i="0" u="none" strike="noStrike" kern="0" cap="none" spc="0" normalizeH="0" baseline="0" noProof="0" dirty="0" err="1" smtClean="0">
                    <a:ln>
                      <a:noFill/>
                    </a:ln>
                    <a:solidFill>
                      <a:srgbClr val="C93F25"/>
                    </a:solidFill>
                    <a:effectLst/>
                    <a:uLnTx/>
                    <a:uFillTx/>
                    <a:latin typeface="Century Gothic" pitchFamily="34" charset="0"/>
                    <a:ea typeface="ＭＳ Ｐゴシック" charset="0"/>
                  </a:rPr>
                  <a:t>Identivikasi</a:t>
                </a:r>
                <a:endParaRPr kumimoji="0" lang="en-GB" altLang="id-ID" sz="1400" b="1" i="0" u="none" strike="noStrike" kern="0" cap="none" spc="0" normalizeH="0" baseline="0" noProof="0" dirty="0" smtClean="0">
                  <a:ln>
                    <a:noFill/>
                  </a:ln>
                  <a:solidFill>
                    <a:srgbClr val="C93F25"/>
                  </a:solidFill>
                  <a:effectLst/>
                  <a:uLnTx/>
                  <a:uFillTx/>
                  <a:latin typeface="Century Gothic" pitchFamily="34" charset="0"/>
                  <a:ea typeface="ＭＳ Ｐゴシック"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err="1" smtClean="0">
                    <a:solidFill>
                      <a:srgbClr val="C93F25"/>
                    </a:solidFill>
                    <a:latin typeface="Century Gothic" pitchFamily="34" charset="0"/>
                    <a:ea typeface="ＭＳ Ｐゴシック" charset="0"/>
                  </a:rPr>
                  <a:t>Verifikasi</a:t>
                </a:r>
                <a:endParaRPr lang="en-GB" altLang="id-ID" sz="1400" b="1" kern="0" dirty="0" smtClean="0">
                  <a:solidFill>
                    <a:srgbClr val="C93F25"/>
                  </a:solidFill>
                  <a:latin typeface="Century Gothic" pitchFamily="34" charset="0"/>
                  <a:ea typeface="ＭＳ Ｐゴシック"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smtClean="0">
                    <a:solidFill>
                      <a:srgbClr val="C93F25"/>
                    </a:solidFill>
                    <a:latin typeface="Century Gothic" pitchFamily="34" charset="0"/>
                    <a:ea typeface="ＭＳ Ｐゴシック" charset="0"/>
                  </a:rPr>
                  <a:t>Capturing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err="1" smtClean="0">
                    <a:solidFill>
                      <a:srgbClr val="C93F25"/>
                    </a:solidFill>
                    <a:latin typeface="Century Gothic" pitchFamily="34" charset="0"/>
                    <a:ea typeface="ＭＳ Ｐゴシック" charset="0"/>
                  </a:rPr>
                  <a:t>Dokumentasi</a:t>
                </a:r>
                <a:r>
                  <a:rPr lang="en-GB" altLang="id-ID" sz="1400" b="1" kern="0" dirty="0" smtClean="0">
                    <a:solidFill>
                      <a:srgbClr val="C93F25"/>
                    </a:solidFill>
                    <a:latin typeface="Century Gothic" pitchFamily="34" charset="0"/>
                    <a:ea typeface="ＭＳ Ｐゴシック" charset="0"/>
                  </a:rPr>
                  <a:t> </a:t>
                </a:r>
                <a:r>
                  <a:rPr lang="en-GB" altLang="id-ID" sz="1400" b="1" kern="0" dirty="0" err="1" smtClean="0">
                    <a:solidFill>
                      <a:srgbClr val="C93F25"/>
                    </a:solidFill>
                    <a:latin typeface="Century Gothic" pitchFamily="34" charset="0"/>
                    <a:ea typeface="ＭＳ Ｐゴシック" charset="0"/>
                  </a:rPr>
                  <a:t>Desa</a:t>
                </a:r>
                <a:r>
                  <a:rPr lang="en-GB" altLang="id-ID" sz="1400" b="1" kern="0" dirty="0" smtClean="0">
                    <a:solidFill>
                      <a:srgbClr val="C93F25"/>
                    </a:solidFill>
                    <a:latin typeface="Century Gothic" pitchFamily="34" charset="0"/>
                    <a:ea typeface="ＭＳ Ｐゴシック" charset="0"/>
                  </a:rPr>
                  <a:t> </a:t>
                </a:r>
                <a:r>
                  <a:rPr lang="en-GB" altLang="id-ID" sz="1400" b="1" kern="0" dirty="0" err="1" smtClean="0">
                    <a:solidFill>
                      <a:srgbClr val="C93F25"/>
                    </a:solidFill>
                    <a:latin typeface="Century Gothic" pitchFamily="34" charset="0"/>
                    <a:ea typeface="ＭＳ Ｐゴシック" charset="0"/>
                  </a:rPr>
                  <a:t>Invatif</a:t>
                </a:r>
                <a:endParaRPr lang="en-GB" altLang="id-ID" sz="1400" b="1" kern="0" dirty="0" smtClean="0">
                  <a:solidFill>
                    <a:srgbClr val="C93F25"/>
                  </a:solidFill>
                  <a:latin typeface="Century Gothic" pitchFamily="34" charset="0"/>
                  <a:ea typeface="ＭＳ Ｐゴシック"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smtClean="0">
                    <a:solidFill>
                      <a:srgbClr val="C93F25"/>
                    </a:solidFill>
                    <a:latin typeface="Century Gothic" pitchFamily="34" charset="0"/>
                    <a:ea typeface="ＭＳ Ｐゴシック" charset="0"/>
                  </a:rPr>
                  <a:t>Bursa </a:t>
                </a:r>
                <a:r>
                  <a:rPr lang="en-GB" altLang="id-ID" sz="1400" b="1" kern="0" dirty="0" err="1" smtClean="0">
                    <a:solidFill>
                      <a:srgbClr val="C93F25"/>
                    </a:solidFill>
                    <a:latin typeface="Century Gothic" pitchFamily="34" charset="0"/>
                    <a:ea typeface="ＭＳ Ｐゴシック" charset="0"/>
                  </a:rPr>
                  <a:t>Inovasi</a:t>
                </a:r>
                <a:r>
                  <a:rPr lang="en-GB" altLang="id-ID" sz="1400" b="1" kern="0" dirty="0" smtClean="0">
                    <a:solidFill>
                      <a:srgbClr val="C93F25"/>
                    </a:solidFill>
                    <a:latin typeface="Century Gothic" pitchFamily="34" charset="0"/>
                    <a:ea typeface="ＭＳ Ｐゴシック" charset="0"/>
                  </a:rPr>
                  <a:t> </a:t>
                </a:r>
                <a:r>
                  <a:rPr lang="en-GB" altLang="id-ID" sz="1400" b="1" kern="0" dirty="0" err="1" smtClean="0">
                    <a:solidFill>
                      <a:srgbClr val="C93F25"/>
                    </a:solidFill>
                    <a:latin typeface="Century Gothic" pitchFamily="34" charset="0"/>
                    <a:ea typeface="ＭＳ Ｐゴシック" charset="0"/>
                  </a:rPr>
                  <a:t>Desa</a:t>
                </a:r>
                <a:r>
                  <a:rPr lang="en-GB" altLang="id-ID" sz="1400" b="1" kern="0" dirty="0" smtClean="0">
                    <a:solidFill>
                      <a:srgbClr val="C93F25"/>
                    </a:solidFill>
                    <a:latin typeface="Century Gothic" pitchFamily="34" charset="0"/>
                    <a:ea typeface="ＭＳ Ｐゴシック" charset="0"/>
                  </a:rPr>
                  <a:t> (BID)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err="1" smtClean="0">
                    <a:solidFill>
                      <a:srgbClr val="C93F25"/>
                    </a:solidFill>
                    <a:latin typeface="Century Gothic" pitchFamily="34" charset="0"/>
                    <a:ea typeface="ＭＳ Ｐゴシック" charset="0"/>
                  </a:rPr>
                  <a:t>Validasi</a:t>
                </a:r>
                <a:endParaRPr lang="en-GB" altLang="id-ID" sz="1400" b="1" kern="0" dirty="0" smtClean="0">
                  <a:solidFill>
                    <a:srgbClr val="C93F25"/>
                  </a:solidFill>
                  <a:latin typeface="Century Gothic" pitchFamily="34" charset="0"/>
                  <a:ea typeface="ＭＳ Ｐゴシック"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err="1" smtClean="0">
                    <a:solidFill>
                      <a:srgbClr val="C93F25"/>
                    </a:solidFill>
                    <a:latin typeface="Century Gothic" pitchFamily="34" charset="0"/>
                    <a:ea typeface="ＭＳ Ｐゴシック" charset="0"/>
                  </a:rPr>
                  <a:t>Replikasi</a:t>
                </a:r>
                <a:endParaRPr lang="en-GB" altLang="id-ID" sz="1400" b="1" kern="0" dirty="0" smtClean="0">
                  <a:solidFill>
                    <a:srgbClr val="C93F25"/>
                  </a:solidFill>
                  <a:latin typeface="Century Gothic" pitchFamily="34" charset="0"/>
                  <a:ea typeface="ＭＳ Ｐゴシック"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id-ID" sz="1400" b="1" kern="0" dirty="0" err="1" smtClean="0">
                    <a:solidFill>
                      <a:srgbClr val="C93F25"/>
                    </a:solidFill>
                    <a:latin typeface="Century Gothic" pitchFamily="34" charset="0"/>
                    <a:ea typeface="ＭＳ Ｐゴシック" charset="0"/>
                  </a:rPr>
                  <a:t>Musyawarah</a:t>
                </a:r>
                <a:r>
                  <a:rPr lang="en-GB" altLang="id-ID" sz="1400" b="1" kern="0" dirty="0" smtClean="0">
                    <a:solidFill>
                      <a:srgbClr val="C93F25"/>
                    </a:solidFill>
                    <a:latin typeface="Century Gothic" pitchFamily="34" charset="0"/>
                    <a:ea typeface="ＭＳ Ｐゴシック" charset="0"/>
                  </a:rPr>
                  <a:t> </a:t>
                </a:r>
                <a:r>
                  <a:rPr lang="en-GB" altLang="id-ID" sz="1400" b="1" kern="0" dirty="0" err="1" smtClean="0">
                    <a:solidFill>
                      <a:srgbClr val="C93F25"/>
                    </a:solidFill>
                    <a:latin typeface="Century Gothic" pitchFamily="34" charset="0"/>
                    <a:ea typeface="ＭＳ Ｐゴシック" charset="0"/>
                  </a:rPr>
                  <a:t>Antar</a:t>
                </a:r>
                <a:r>
                  <a:rPr lang="en-GB" altLang="id-ID" sz="1400" b="1" kern="0" dirty="0" smtClean="0">
                    <a:solidFill>
                      <a:srgbClr val="C93F25"/>
                    </a:solidFill>
                    <a:latin typeface="Century Gothic" pitchFamily="34" charset="0"/>
                    <a:ea typeface="ＭＳ Ｐゴシック" charset="0"/>
                  </a:rPr>
                  <a:t> </a:t>
                </a:r>
                <a:r>
                  <a:rPr lang="en-GB" altLang="id-ID" sz="1400" b="1" kern="0" dirty="0" err="1" smtClean="0">
                    <a:solidFill>
                      <a:srgbClr val="C93F25"/>
                    </a:solidFill>
                    <a:latin typeface="Century Gothic" pitchFamily="34" charset="0"/>
                    <a:ea typeface="ＭＳ Ｐゴシック" charset="0"/>
                  </a:rPr>
                  <a:t>Desa</a:t>
                </a:r>
                <a:r>
                  <a:rPr lang="en-GB" altLang="id-ID" sz="1400" b="1" kern="0" dirty="0" smtClean="0">
                    <a:solidFill>
                      <a:srgbClr val="C93F25"/>
                    </a:solidFill>
                    <a:latin typeface="Century Gothic" pitchFamily="34" charset="0"/>
                    <a:ea typeface="ＭＳ Ｐゴシック" charset="0"/>
                  </a:rPr>
                  <a:t> MAD)</a:t>
                </a:r>
              </a:p>
              <a:p>
                <a:pPr marL="285750" marR="0" lvl="0" indent="-285750" defTabSz="914400" eaLnBrk="1" fontAlgn="auto" latinLnBrk="0" hangingPunct="1">
                  <a:lnSpc>
                    <a:spcPct val="100000"/>
                  </a:lnSpc>
                  <a:spcBef>
                    <a:spcPts val="0"/>
                  </a:spcBef>
                  <a:spcAft>
                    <a:spcPts val="0"/>
                  </a:spcAft>
                  <a:buClrTx/>
                  <a:buSzTx/>
                  <a:buFontTx/>
                  <a:buChar char="-"/>
                  <a:tabLst/>
                  <a:defRPr/>
                </a:pPr>
                <a:endParaRPr kumimoji="0" lang="en-US" altLang="id-ID" sz="1600" b="1" i="0" u="none" strike="noStrike" kern="0" cap="none" spc="0" normalizeH="0" baseline="0" noProof="0" dirty="0">
                  <a:ln>
                    <a:noFill/>
                  </a:ln>
                  <a:solidFill>
                    <a:srgbClr val="C93F25"/>
                  </a:solidFill>
                  <a:effectLst/>
                  <a:uLnTx/>
                  <a:uFillTx/>
                  <a:latin typeface="Century Gothic" pitchFamily="34" charset="0"/>
                  <a:ea typeface="ＭＳ Ｐゴシック" charset="0"/>
                  <a:cs typeface="Arial" pitchFamily="34" charset="0"/>
                </a:endParaRPr>
              </a:p>
            </p:txBody>
          </p:sp>
          <p:sp>
            <p:nvSpPr>
              <p:cNvPr id="14" name="Rectangle 13"/>
              <p:cNvSpPr/>
              <p:nvPr/>
            </p:nvSpPr>
            <p:spPr>
              <a:xfrm>
                <a:off x="3068410" y="4803066"/>
                <a:ext cx="5146431" cy="1867178"/>
              </a:xfrm>
              <a:prstGeom prst="rect">
                <a:avLst/>
              </a:prstGeom>
              <a:ln w="28575">
                <a:solidFill>
                  <a:schemeClr val="tx1"/>
                </a:solidFill>
              </a:ln>
            </p:spPr>
            <p:txBody>
              <a:bodyPr wrap="square">
                <a:spAutoFit/>
              </a:bodyPr>
              <a:lstStyle/>
              <a:p>
                <a:pPr>
                  <a:spcAft>
                    <a:spcPts val="800"/>
                  </a:spcAft>
                  <a:defRPr/>
                </a:pPr>
                <a:r>
                  <a:rPr lang="en-GB" sz="1400" b="1" i="1" dirty="0" smtClean="0">
                    <a:latin typeface="Cambria" pitchFamily="18" charset="0"/>
                  </a:rPr>
                  <a:t>Goals :</a:t>
                </a:r>
              </a:p>
              <a:p>
                <a:pPr>
                  <a:spcAft>
                    <a:spcPts val="800"/>
                  </a:spcAft>
                  <a:defRPr/>
                </a:pPr>
                <a:r>
                  <a:rPr lang="id-ID" sz="1400" b="1" i="1" dirty="0" smtClean="0">
                    <a:latin typeface="Cambria" pitchFamily="18" charset="0"/>
                  </a:rPr>
                  <a:t>sebagai </a:t>
                </a:r>
                <a:r>
                  <a:rPr lang="id-ID" sz="1400" b="1" i="1" dirty="0">
                    <a:latin typeface="Cambria" pitchFamily="18" charset="0"/>
                  </a:rPr>
                  <a:t>upaya untuk mendorong peningkatan kualitas pemanfaatan </a:t>
                </a:r>
                <a:r>
                  <a:rPr lang="id-ID" sz="1400" b="1" i="1" dirty="0">
                    <a:solidFill>
                      <a:srgbClr val="FF0000"/>
                    </a:solidFill>
                    <a:latin typeface="Cambria" pitchFamily="18" charset="0"/>
                  </a:rPr>
                  <a:t>dana desa </a:t>
                </a:r>
                <a:r>
                  <a:rPr lang="id-ID" sz="1400" b="1" i="1" dirty="0">
                    <a:latin typeface="Cambria" pitchFamily="18" charset="0"/>
                  </a:rPr>
                  <a:t>yang lebih berkualitas , efektif dana efesien dengan memberikan banyak </a:t>
                </a:r>
                <a:r>
                  <a:rPr lang="id-ID" sz="1400" b="1" i="1" dirty="0">
                    <a:solidFill>
                      <a:srgbClr val="FF0000"/>
                    </a:solidFill>
                    <a:latin typeface="Cambria" pitchFamily="18" charset="0"/>
                  </a:rPr>
                  <a:t>contoh-contoh</a:t>
                </a:r>
                <a:r>
                  <a:rPr lang="id-ID" sz="1400" b="1" i="1" dirty="0">
                    <a:latin typeface="Cambria" pitchFamily="18" charset="0"/>
                  </a:rPr>
                  <a:t> inovasi pada proses Perencanaan Pembangunan Desa  </a:t>
                </a:r>
                <a:r>
                  <a:rPr lang="id-ID" sz="1400" b="1" i="1" dirty="0">
                    <a:solidFill>
                      <a:schemeClr val="accent6">
                        <a:lumMod val="50000"/>
                      </a:schemeClr>
                    </a:solidFill>
                    <a:latin typeface="Cambria" pitchFamily="18" charset="0"/>
                  </a:rPr>
                  <a:t>Dan</a:t>
                </a:r>
              </a:p>
              <a:p>
                <a:pPr>
                  <a:spcAft>
                    <a:spcPts val="800"/>
                  </a:spcAft>
                  <a:defRPr/>
                </a:pPr>
                <a:r>
                  <a:rPr lang="id-ID" sz="1400" b="1" i="1" dirty="0">
                    <a:latin typeface="Cambria" pitchFamily="18" charset="0"/>
                  </a:rPr>
                  <a:t> Meperkuat </a:t>
                </a:r>
                <a:r>
                  <a:rPr lang="id-ID" sz="1400" b="1" i="1" dirty="0">
                    <a:solidFill>
                      <a:srgbClr val="FF0000"/>
                    </a:solidFill>
                    <a:latin typeface="Cambria" pitchFamily="18" charset="0"/>
                  </a:rPr>
                  <a:t>peran pendamping </a:t>
                </a:r>
                <a:r>
                  <a:rPr lang="id-ID" sz="1400" b="1" i="1" dirty="0">
                    <a:latin typeface="Cambria" pitchFamily="18" charset="0"/>
                  </a:rPr>
                  <a:t>dengan referensi-referensi pada proses perencanaan pembangunan di </a:t>
                </a:r>
                <a:r>
                  <a:rPr lang="id-ID" b="1" i="1" dirty="0">
                    <a:latin typeface="Cambria" pitchFamily="18" charset="0"/>
                  </a:rPr>
                  <a:t>desa. </a:t>
                </a:r>
                <a:endParaRPr lang="en-GB" dirty="0"/>
              </a:p>
            </p:txBody>
          </p:sp>
          <p:cxnSp>
            <p:nvCxnSpPr>
              <p:cNvPr id="16" name="Elbow Connector 15"/>
              <p:cNvCxnSpPr>
                <a:stCxn id="8" idx="2"/>
                <a:endCxn id="9" idx="3"/>
              </p:cNvCxnSpPr>
              <p:nvPr/>
            </p:nvCxnSpPr>
            <p:spPr>
              <a:xfrm rot="5400000">
                <a:off x="4621493" y="1345527"/>
                <a:ext cx="222087" cy="20595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2"/>
                <a:endCxn id="10" idx="1"/>
              </p:cNvCxnSpPr>
              <p:nvPr/>
            </p:nvCxnSpPr>
            <p:spPr>
              <a:xfrm rot="16200000" flipH="1">
                <a:off x="6570420" y="1456122"/>
                <a:ext cx="218217" cy="183446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1" idx="3"/>
              </p:cNvCxnSpPr>
              <p:nvPr/>
            </p:nvCxnSpPr>
            <p:spPr>
              <a:xfrm flipH="1">
                <a:off x="3172096" y="3345783"/>
                <a:ext cx="5105810" cy="1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p:cNvCxnSpPr>
                <a:stCxn id="12" idx="2"/>
              </p:cNvCxnSpPr>
              <p:nvPr/>
            </p:nvCxnSpPr>
            <p:spPr>
              <a:xfrm rot="5400000">
                <a:off x="8753007" y="4978987"/>
                <a:ext cx="489518" cy="1565838"/>
              </a:xfrm>
              <a:prstGeom prst="bentConnector2">
                <a:avLst/>
              </a:prstGeom>
              <a:ln w="412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Line Callout 1 (Border and Accent Bar) 28"/>
              <p:cNvSpPr/>
              <p:nvPr/>
            </p:nvSpPr>
            <p:spPr>
              <a:xfrm>
                <a:off x="409903" y="4208310"/>
                <a:ext cx="2515004" cy="2649689"/>
              </a:xfrm>
              <a:prstGeom prst="accentBorderCallout1">
                <a:avLst>
                  <a:gd name="adj1" fmla="val -5657"/>
                  <a:gd name="adj2" fmla="val -14826"/>
                  <a:gd name="adj3" fmla="val -7787"/>
                  <a:gd name="adj4" fmla="val 211040"/>
                </a:avLst>
              </a:prstGeom>
              <a:solidFill>
                <a:schemeClr val="bg1"/>
              </a:solidFill>
              <a:ln w="3175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7325" indent="-187325"/>
                <a:r>
                  <a:rPr lang="en-US" sz="1200" dirty="0" smtClean="0">
                    <a:solidFill>
                      <a:schemeClr val="tx1"/>
                    </a:solidFill>
                  </a:rPr>
                  <a:t>Proses </a:t>
                </a:r>
                <a:r>
                  <a:rPr lang="en-US" sz="1200" dirty="0" err="1" smtClean="0">
                    <a:solidFill>
                      <a:schemeClr val="tx1"/>
                    </a:solidFill>
                  </a:rPr>
                  <a:t>Menuju</a:t>
                </a:r>
                <a:r>
                  <a:rPr lang="en-US" sz="1200" dirty="0" smtClean="0">
                    <a:solidFill>
                      <a:schemeClr val="tx1"/>
                    </a:solidFill>
                  </a:rPr>
                  <a:t> Goals:</a:t>
                </a:r>
              </a:p>
              <a:p>
                <a:pPr marL="187325" indent="-187325">
                  <a:buAutoNum type="arabicPeriod"/>
                </a:pPr>
                <a:r>
                  <a:rPr lang="en-US" sz="1200" dirty="0" err="1" smtClean="0">
                    <a:solidFill>
                      <a:schemeClr val="tx1"/>
                    </a:solidFill>
                  </a:rPr>
                  <a:t>Sebelum</a:t>
                </a:r>
                <a:r>
                  <a:rPr lang="en-US" sz="1200" dirty="0" smtClean="0">
                    <a:solidFill>
                      <a:schemeClr val="tx1"/>
                    </a:solidFill>
                  </a:rPr>
                  <a:t> </a:t>
                </a:r>
                <a:r>
                  <a:rPr lang="en-US" sz="1200" dirty="0" err="1" smtClean="0">
                    <a:solidFill>
                      <a:schemeClr val="tx1"/>
                    </a:solidFill>
                  </a:rPr>
                  <a:t>Musrenbangdesa</a:t>
                </a:r>
                <a:r>
                  <a:rPr lang="en-US" sz="1200" dirty="0" smtClean="0">
                    <a:solidFill>
                      <a:schemeClr val="tx1"/>
                    </a:solidFill>
                  </a:rPr>
                  <a:t> </a:t>
                </a:r>
                <a:r>
                  <a:rPr lang="en-US" sz="1200" dirty="0" err="1" smtClean="0">
                    <a:solidFill>
                      <a:schemeClr val="tx1"/>
                    </a:solidFill>
                  </a:rPr>
                  <a:t>dilakukan</a:t>
                </a:r>
                <a:r>
                  <a:rPr lang="en-US" sz="1200" dirty="0" smtClean="0">
                    <a:solidFill>
                      <a:schemeClr val="tx1"/>
                    </a:solidFill>
                  </a:rPr>
                  <a:t> BID, </a:t>
                </a:r>
                <a:r>
                  <a:rPr lang="en-US" sz="1200" dirty="0" err="1" smtClean="0">
                    <a:solidFill>
                      <a:schemeClr val="tx1"/>
                    </a:solidFill>
                  </a:rPr>
                  <a:t>sebagai</a:t>
                </a:r>
                <a:r>
                  <a:rPr lang="en-US" sz="1200" dirty="0" smtClean="0">
                    <a:solidFill>
                      <a:schemeClr val="tx1"/>
                    </a:solidFill>
                  </a:rPr>
                  <a:t> media </a:t>
                </a:r>
                <a:r>
                  <a:rPr lang="en-US" sz="1200" dirty="0" err="1" smtClean="0">
                    <a:solidFill>
                      <a:schemeClr val="tx1"/>
                    </a:solidFill>
                  </a:rPr>
                  <a:t>pembelajaran</a:t>
                </a:r>
                <a:r>
                  <a:rPr lang="en-US" sz="1200" dirty="0" smtClean="0">
                    <a:solidFill>
                      <a:schemeClr val="tx1"/>
                    </a:solidFill>
                  </a:rPr>
                  <a:t> </a:t>
                </a:r>
                <a:r>
                  <a:rPr lang="en-US" sz="1200" dirty="0" err="1" smtClean="0">
                    <a:solidFill>
                      <a:schemeClr val="tx1"/>
                    </a:solidFill>
                  </a:rPr>
                  <a:t>dan</a:t>
                </a:r>
                <a:r>
                  <a:rPr lang="en-US" sz="1200" dirty="0" smtClean="0">
                    <a:solidFill>
                      <a:schemeClr val="tx1"/>
                    </a:solidFill>
                  </a:rPr>
                  <a:t> </a:t>
                </a:r>
                <a:r>
                  <a:rPr lang="en-US" sz="1200" dirty="0" err="1" smtClean="0">
                    <a:solidFill>
                      <a:schemeClr val="tx1"/>
                    </a:solidFill>
                  </a:rPr>
                  <a:t>pertukaran</a:t>
                </a:r>
                <a:r>
                  <a:rPr lang="en-US" sz="1200" dirty="0" smtClean="0">
                    <a:solidFill>
                      <a:schemeClr val="tx1"/>
                    </a:solidFill>
                  </a:rPr>
                  <a:t> </a:t>
                </a:r>
                <a:r>
                  <a:rPr lang="en-US" sz="1200" dirty="0" err="1" smtClean="0">
                    <a:solidFill>
                      <a:schemeClr val="tx1"/>
                    </a:solidFill>
                  </a:rPr>
                  <a:t>pengetahuan</a:t>
                </a:r>
                <a:r>
                  <a:rPr lang="en-US" sz="1200" dirty="0" smtClean="0">
                    <a:solidFill>
                      <a:schemeClr val="tx1"/>
                    </a:solidFill>
                  </a:rPr>
                  <a:t> </a:t>
                </a:r>
                <a:r>
                  <a:rPr lang="en-US" sz="1200" dirty="0" err="1" smtClean="0">
                    <a:solidFill>
                      <a:schemeClr val="tx1"/>
                    </a:solidFill>
                  </a:rPr>
                  <a:t>desa</a:t>
                </a:r>
                <a:endParaRPr lang="en-US" sz="1200" dirty="0" smtClean="0">
                  <a:solidFill>
                    <a:schemeClr val="tx1"/>
                  </a:solidFill>
                </a:endParaRPr>
              </a:p>
              <a:p>
                <a:pPr marL="187325" indent="-187325">
                  <a:buAutoNum type="arabicPeriod"/>
                </a:pPr>
                <a:r>
                  <a:rPr lang="en-US" sz="1200" dirty="0" err="1" smtClean="0">
                    <a:solidFill>
                      <a:schemeClr val="tx1"/>
                    </a:solidFill>
                  </a:rPr>
                  <a:t>Membangun</a:t>
                </a:r>
                <a:r>
                  <a:rPr lang="en-US" sz="1200" dirty="0" smtClean="0">
                    <a:solidFill>
                      <a:schemeClr val="tx1"/>
                    </a:solidFill>
                  </a:rPr>
                  <a:t> </a:t>
                </a:r>
                <a:r>
                  <a:rPr lang="en-US" sz="1200" dirty="0" err="1" smtClean="0">
                    <a:solidFill>
                      <a:schemeClr val="tx1"/>
                    </a:solidFill>
                  </a:rPr>
                  <a:t>Komitmen</a:t>
                </a:r>
                <a:r>
                  <a:rPr lang="en-US" sz="1200" dirty="0" smtClean="0">
                    <a:solidFill>
                      <a:schemeClr val="tx1"/>
                    </a:solidFill>
                  </a:rPr>
                  <a:t> </a:t>
                </a:r>
                <a:r>
                  <a:rPr lang="en-US" sz="1200" dirty="0" err="1" smtClean="0">
                    <a:solidFill>
                      <a:schemeClr val="tx1"/>
                    </a:solidFill>
                  </a:rPr>
                  <a:t>Desa</a:t>
                </a:r>
                <a:r>
                  <a:rPr lang="en-US" sz="1200" dirty="0" smtClean="0">
                    <a:solidFill>
                      <a:schemeClr val="tx1"/>
                    </a:solidFill>
                  </a:rPr>
                  <a:t>, </a:t>
                </a:r>
                <a:r>
                  <a:rPr lang="en-US" sz="1200" dirty="0" err="1" smtClean="0">
                    <a:solidFill>
                      <a:schemeClr val="tx1"/>
                    </a:solidFill>
                  </a:rPr>
                  <a:t>untuk</a:t>
                </a:r>
                <a:r>
                  <a:rPr lang="en-US" sz="1200" dirty="0" smtClean="0">
                    <a:solidFill>
                      <a:schemeClr val="tx1"/>
                    </a:solidFill>
                  </a:rPr>
                  <a:t> </a:t>
                </a:r>
                <a:r>
                  <a:rPr lang="en-US" sz="1200" dirty="0" err="1" smtClean="0">
                    <a:solidFill>
                      <a:schemeClr val="tx1"/>
                    </a:solidFill>
                  </a:rPr>
                  <a:t>memasukkan</a:t>
                </a:r>
                <a:r>
                  <a:rPr lang="en-US" sz="1200" dirty="0" smtClean="0">
                    <a:solidFill>
                      <a:schemeClr val="tx1"/>
                    </a:solidFill>
                  </a:rPr>
                  <a:t> </a:t>
                </a:r>
                <a:r>
                  <a:rPr lang="en-US" sz="1200" dirty="0" err="1" smtClean="0">
                    <a:solidFill>
                      <a:schemeClr val="tx1"/>
                    </a:solidFill>
                  </a:rPr>
                  <a:t>kegiatan</a:t>
                </a:r>
                <a:r>
                  <a:rPr lang="en-US" sz="1200" dirty="0" smtClean="0">
                    <a:solidFill>
                      <a:schemeClr val="tx1"/>
                    </a:solidFill>
                  </a:rPr>
                  <a:t> yang </a:t>
                </a:r>
                <a:r>
                  <a:rPr lang="en-US" sz="1200" dirty="0" err="1" smtClean="0">
                    <a:solidFill>
                      <a:schemeClr val="tx1"/>
                    </a:solidFill>
                  </a:rPr>
                  <a:t>inovaitif</a:t>
                </a:r>
                <a:r>
                  <a:rPr lang="en-US" sz="1200" dirty="0" smtClean="0">
                    <a:solidFill>
                      <a:schemeClr val="tx1"/>
                    </a:solidFill>
                  </a:rPr>
                  <a:t> </a:t>
                </a:r>
                <a:r>
                  <a:rPr lang="en-US" sz="1200" dirty="0" err="1" smtClean="0">
                    <a:solidFill>
                      <a:schemeClr val="tx1"/>
                    </a:solidFill>
                  </a:rPr>
                  <a:t>kedalam</a:t>
                </a:r>
                <a:r>
                  <a:rPr lang="en-US" sz="1200" dirty="0" smtClean="0">
                    <a:solidFill>
                      <a:schemeClr val="tx1"/>
                    </a:solidFill>
                  </a:rPr>
                  <a:t> </a:t>
                </a:r>
                <a:r>
                  <a:rPr lang="en-US" sz="1200" dirty="0" err="1" smtClean="0">
                    <a:solidFill>
                      <a:schemeClr val="tx1"/>
                    </a:solidFill>
                  </a:rPr>
                  <a:t>APBDesa</a:t>
                </a:r>
                <a:r>
                  <a:rPr lang="en-US" sz="1200" dirty="0" smtClean="0">
                    <a:solidFill>
                      <a:schemeClr val="tx1"/>
                    </a:solidFill>
                  </a:rPr>
                  <a:t>.</a:t>
                </a:r>
              </a:p>
              <a:p>
                <a:pPr marL="187325" indent="-187325">
                  <a:buAutoNum type="arabicPeriod"/>
                </a:pPr>
                <a:r>
                  <a:rPr lang="en-US" sz="1200" dirty="0" err="1" smtClean="0">
                    <a:solidFill>
                      <a:schemeClr val="tx1"/>
                    </a:solidFill>
                  </a:rPr>
                  <a:t>Mendokumentasikan</a:t>
                </a:r>
                <a:r>
                  <a:rPr lang="en-US" sz="1200" dirty="0" smtClean="0">
                    <a:solidFill>
                      <a:schemeClr val="tx1"/>
                    </a:solidFill>
                  </a:rPr>
                  <a:t> </a:t>
                </a:r>
                <a:r>
                  <a:rPr lang="en-US" sz="1200" dirty="0" err="1" smtClean="0">
                    <a:solidFill>
                      <a:schemeClr val="tx1"/>
                    </a:solidFill>
                  </a:rPr>
                  <a:t>desa-desa</a:t>
                </a:r>
                <a:r>
                  <a:rPr lang="en-US" sz="1200" dirty="0" smtClean="0">
                    <a:solidFill>
                      <a:schemeClr val="tx1"/>
                    </a:solidFill>
                  </a:rPr>
                  <a:t> yang </a:t>
                </a:r>
                <a:r>
                  <a:rPr lang="en-US" sz="1200" dirty="0" err="1" smtClean="0">
                    <a:solidFill>
                      <a:schemeClr val="tx1"/>
                    </a:solidFill>
                  </a:rPr>
                  <a:t>telah</a:t>
                </a:r>
                <a:r>
                  <a:rPr lang="en-US" sz="1200" dirty="0" smtClean="0">
                    <a:solidFill>
                      <a:schemeClr val="tx1"/>
                    </a:solidFill>
                  </a:rPr>
                  <a:t> </a:t>
                </a:r>
                <a:r>
                  <a:rPr lang="en-US" sz="1200" dirty="0" err="1" smtClean="0">
                    <a:solidFill>
                      <a:schemeClr val="tx1"/>
                    </a:solidFill>
                  </a:rPr>
                  <a:t>inovatif</a:t>
                </a:r>
                <a:r>
                  <a:rPr lang="en-US" sz="1200" dirty="0" smtClean="0">
                    <a:solidFill>
                      <a:schemeClr val="tx1"/>
                    </a:solidFill>
                  </a:rPr>
                  <a:t>, </a:t>
                </a:r>
                <a:r>
                  <a:rPr lang="en-US" sz="1200" dirty="0" err="1" smtClean="0">
                    <a:solidFill>
                      <a:schemeClr val="tx1"/>
                    </a:solidFill>
                  </a:rPr>
                  <a:t>sebagai</a:t>
                </a:r>
                <a:r>
                  <a:rPr lang="en-US" sz="1200" dirty="0" smtClean="0">
                    <a:solidFill>
                      <a:schemeClr val="tx1"/>
                    </a:solidFill>
                  </a:rPr>
                  <a:t> media </a:t>
                </a:r>
                <a:r>
                  <a:rPr lang="en-US" sz="1200" dirty="0" err="1" smtClean="0">
                    <a:solidFill>
                      <a:schemeClr val="tx1"/>
                    </a:solidFill>
                  </a:rPr>
                  <a:t>pembelajaran</a:t>
                </a:r>
                <a:r>
                  <a:rPr lang="en-US" sz="1200" dirty="0" smtClean="0">
                    <a:solidFill>
                      <a:schemeClr val="tx1"/>
                    </a:solidFill>
                  </a:rPr>
                  <a:t>.</a:t>
                </a:r>
              </a:p>
              <a:p>
                <a:pPr marL="187325" indent="-187325">
                  <a:buAutoNum type="arabicPeriod"/>
                </a:pPr>
                <a:r>
                  <a:rPr lang="en-US" sz="1200" dirty="0" err="1" smtClean="0">
                    <a:solidFill>
                      <a:schemeClr val="tx1"/>
                    </a:solidFill>
                  </a:rPr>
                  <a:t>Mendukung</a:t>
                </a:r>
                <a:r>
                  <a:rPr lang="en-US" sz="1200" dirty="0" smtClean="0">
                    <a:solidFill>
                      <a:schemeClr val="tx1"/>
                    </a:solidFill>
                  </a:rPr>
                  <a:t> program </a:t>
                </a:r>
                <a:r>
                  <a:rPr lang="en-US" sz="1200" dirty="0" err="1" smtClean="0">
                    <a:solidFill>
                      <a:schemeClr val="tx1"/>
                    </a:solidFill>
                  </a:rPr>
                  <a:t>prioritas</a:t>
                </a:r>
                <a:r>
                  <a:rPr lang="en-US" sz="1200" dirty="0" smtClean="0">
                    <a:solidFill>
                      <a:schemeClr val="tx1"/>
                    </a:solidFill>
                  </a:rPr>
                  <a:t> </a:t>
                </a:r>
                <a:r>
                  <a:rPr lang="en-US" sz="1200" dirty="0" err="1" smtClean="0">
                    <a:solidFill>
                      <a:schemeClr val="tx1"/>
                    </a:solidFill>
                  </a:rPr>
                  <a:t>Kemententiran</a:t>
                </a:r>
                <a:endParaRPr lang="en-US" sz="1200" dirty="0">
                  <a:solidFill>
                    <a:schemeClr val="tx1"/>
                  </a:solidFill>
                </a:endParaRPr>
              </a:p>
            </p:txBody>
          </p:sp>
          <p:cxnSp>
            <p:nvCxnSpPr>
              <p:cNvPr id="58" name="Straight Arrow Connector 57"/>
              <p:cNvCxnSpPr/>
              <p:nvPr/>
            </p:nvCxnSpPr>
            <p:spPr>
              <a:xfrm>
                <a:off x="5750540" y="2490579"/>
                <a:ext cx="0" cy="2312487"/>
              </a:xfrm>
              <a:prstGeom prst="straightConnector1">
                <a:avLst/>
              </a:prstGeom>
              <a:ln w="444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6200000" flipV="1">
                <a:off x="7080837" y="1949645"/>
                <a:ext cx="4919427" cy="3893985"/>
              </a:xfrm>
              <a:prstGeom prst="bentConnector2">
                <a:avLst/>
              </a:prstGeom>
              <a:ln w="41275">
                <a:solidFill>
                  <a:schemeClr val="accent6">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a:off x="8243145" y="6356351"/>
              <a:ext cx="3360178" cy="0"/>
            </a:xfrm>
            <a:prstGeom prst="line">
              <a:avLst/>
            </a:prstGeom>
            <a:ln w="41275">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739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smtClean="0">
                <a:latin typeface="Arial Rounded MT Bold" charset="0"/>
                <a:ea typeface="Arial Rounded MT Bold" charset="0"/>
                <a:cs typeface="Arial Rounded MT Bold" charset="0"/>
              </a:rPr>
              <a:t>Ruang</a:t>
            </a:r>
            <a:r>
              <a:rPr lang="en-US" sz="4800" b="1" dirty="0" smtClean="0">
                <a:latin typeface="Arial Rounded MT Bold" charset="0"/>
                <a:ea typeface="Arial Rounded MT Bold" charset="0"/>
                <a:cs typeface="Arial Rounded MT Bold" charset="0"/>
              </a:rPr>
              <a:t> </a:t>
            </a:r>
            <a:r>
              <a:rPr lang="en-US" sz="4800" b="1" dirty="0" err="1" smtClean="0">
                <a:latin typeface="Arial Rounded MT Bold" charset="0"/>
                <a:ea typeface="Arial Rounded MT Bold" charset="0"/>
                <a:cs typeface="Arial Rounded MT Bold" charset="0"/>
              </a:rPr>
              <a:t>Lingkup</a:t>
            </a:r>
            <a:r>
              <a:rPr lang="en-US" sz="4800" b="1" dirty="0" smtClean="0">
                <a:latin typeface="Arial Rounded MT Bold" charset="0"/>
                <a:ea typeface="Arial Rounded MT Bold" charset="0"/>
                <a:cs typeface="Arial Rounded MT Bold" charset="0"/>
              </a:rPr>
              <a:t> PID</a:t>
            </a:r>
            <a:endParaRPr lang="en-US" sz="4800" b="1" dirty="0">
              <a:latin typeface="Arial Rounded MT Bold" charset="0"/>
              <a:ea typeface="Arial Rounded MT Bold" charset="0"/>
              <a:cs typeface="Arial Rounded MT Bold" charset="0"/>
            </a:endParaRPr>
          </a:p>
        </p:txBody>
      </p:sp>
      <p:sp>
        <p:nvSpPr>
          <p:cNvPr id="3" name="Slide Number Placeholder 2"/>
          <p:cNvSpPr>
            <a:spLocks noGrp="1"/>
          </p:cNvSpPr>
          <p:nvPr>
            <p:ph type="sldNum" sz="quarter" idx="12"/>
          </p:nvPr>
        </p:nvSpPr>
        <p:spPr/>
        <p:txBody>
          <a:bodyPr/>
          <a:lstStyle/>
          <a:p>
            <a:pPr>
              <a:defRPr/>
            </a:pPr>
            <a:fld id="{386676AC-D2A1-43C7-9652-7129CF58F5F7}" type="slidenum">
              <a:rPr lang="en-US" smtClean="0"/>
              <a:pPr>
                <a:defRPr/>
              </a:pPr>
              <a:t>34</a:t>
            </a:fld>
            <a:endParaRPr lang="en-US"/>
          </a:p>
        </p:txBody>
      </p:sp>
      <p:graphicFrame>
        <p:nvGraphicFramePr>
          <p:cNvPr id="10" name="Diagram 9"/>
          <p:cNvGraphicFramePr/>
          <p:nvPr>
            <p:extLst>
              <p:ext uri="{D42A27DB-BD31-4B8C-83A1-F6EECF244321}">
                <p14:modId xmlns:p14="http://schemas.microsoft.com/office/powerpoint/2010/main" val="3269419113"/>
              </p:ext>
            </p:extLst>
          </p:nvPr>
        </p:nvGraphicFramePr>
        <p:xfrm>
          <a:off x="551384" y="1196752"/>
          <a:ext cx="10297143" cy="4990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all\AppData\Local\Temp\IMG_20171127_214528_14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2595" y="280469"/>
            <a:ext cx="1194012" cy="68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563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802"/>
            <a:ext cx="12191999" cy="1138133"/>
          </a:xfrm>
          <a:ln/>
        </p:spPr>
        <p:style>
          <a:lnRef idx="0">
            <a:schemeClr val="accent5"/>
          </a:lnRef>
          <a:fillRef idx="3">
            <a:schemeClr val="accent5"/>
          </a:fillRef>
          <a:effectRef idx="3">
            <a:schemeClr val="accent5"/>
          </a:effectRef>
          <a:fontRef idx="minor">
            <a:schemeClr val="lt1"/>
          </a:fontRef>
        </p:style>
        <p:txBody>
          <a:bodyPr>
            <a:noAutofit/>
          </a:bodyPr>
          <a:lstStyle/>
          <a:p>
            <a:pPr algn="ctr">
              <a:tabLst>
                <a:tab pos="2057349" algn="l"/>
              </a:tabLst>
            </a:pPr>
            <a:r>
              <a:rPr lang="en-US" sz="2400" b="1" dirty="0">
                <a:solidFill>
                  <a:schemeClr val="bg1"/>
                </a:solidFill>
                <a:latin typeface="Cambria" pitchFamily="18" charset="0"/>
              </a:rPr>
              <a:t>STRUKTUR PPID DAN P3MD</a:t>
            </a:r>
            <a:br>
              <a:rPr lang="en-US" sz="2400" b="1" dirty="0">
                <a:solidFill>
                  <a:schemeClr val="bg1"/>
                </a:solidFill>
                <a:latin typeface="Cambria" pitchFamily="18" charset="0"/>
              </a:rPr>
            </a:br>
            <a:r>
              <a:rPr lang="en-US" sz="2400" b="1" dirty="0">
                <a:solidFill>
                  <a:schemeClr val="bg1"/>
                </a:solidFill>
                <a:latin typeface="Cambria" pitchFamily="18" charset="0"/>
              </a:rPr>
              <a:t>KEMENTERIAN DESA &amp; </a:t>
            </a:r>
            <a:r>
              <a:rPr lang="en-US" sz="2400" b="1" dirty="0" smtClean="0">
                <a:solidFill>
                  <a:schemeClr val="bg1"/>
                </a:solidFill>
                <a:latin typeface="Cambria" pitchFamily="18" charset="0"/>
              </a:rPr>
              <a:t>PDTT</a:t>
            </a:r>
            <a:endParaRPr lang="en-US" sz="2400" b="1" dirty="0">
              <a:solidFill>
                <a:schemeClr val="bg1"/>
              </a:solidFill>
              <a:latin typeface="Cambria" pitchFamily="18" charset="0"/>
            </a:endParaRPr>
          </a:p>
        </p:txBody>
      </p:sp>
      <p:pic>
        <p:nvPicPr>
          <p:cNvPr id="43" name="Picture 42" descr="Logo kemende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11" y="128401"/>
            <a:ext cx="980147" cy="8117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ll\AppData\Local\Temp\IMG_20171127_214528_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8369" y="254739"/>
            <a:ext cx="1194012" cy="68539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333500" y="1457325"/>
            <a:ext cx="9064869" cy="4991760"/>
            <a:chOff x="1333500" y="1457325"/>
            <a:chExt cx="9064869" cy="4991760"/>
          </a:xfrm>
        </p:grpSpPr>
        <p:grpSp>
          <p:nvGrpSpPr>
            <p:cNvPr id="44" name="Group 43"/>
            <p:cNvGrpSpPr/>
            <p:nvPr/>
          </p:nvGrpSpPr>
          <p:grpSpPr>
            <a:xfrm>
              <a:off x="1333500" y="1457325"/>
              <a:ext cx="9064869" cy="4476750"/>
              <a:chOff x="0" y="0"/>
              <a:chExt cx="9525000" cy="5295900"/>
            </a:xfrm>
          </p:grpSpPr>
          <p:cxnSp>
            <p:nvCxnSpPr>
              <p:cNvPr id="46" name="Elbow Connector 45"/>
              <p:cNvCxnSpPr/>
              <p:nvPr/>
            </p:nvCxnSpPr>
            <p:spPr>
              <a:xfrm>
                <a:off x="2752725" y="485775"/>
                <a:ext cx="2009775" cy="247650"/>
              </a:xfrm>
              <a:prstGeom prst="bentConnector3">
                <a:avLst>
                  <a:gd name="adj1" fmla="val 99763"/>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43200" y="314325"/>
                <a:ext cx="0" cy="1714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62500" y="1209675"/>
                <a:ext cx="0" cy="400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133600" y="0"/>
                <a:ext cx="1257300" cy="3143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KEMENKO PMK</a:t>
                </a:r>
                <a:endParaRPr lang="en-GB" sz="1100">
                  <a:effectLst/>
                  <a:ea typeface="Calibri"/>
                  <a:cs typeface="Times New Roman"/>
                </a:endParaRPr>
              </a:p>
            </p:txBody>
          </p:sp>
          <p:sp>
            <p:nvSpPr>
              <p:cNvPr id="50" name="Rectangle 49"/>
              <p:cNvSpPr/>
              <p:nvPr/>
            </p:nvSpPr>
            <p:spPr>
              <a:xfrm>
                <a:off x="0" y="733425"/>
                <a:ext cx="1257300" cy="4762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MENTERI KEUANGAN</a:t>
                </a:r>
                <a:endParaRPr lang="en-GB" sz="1100">
                  <a:effectLst/>
                  <a:ea typeface="Calibri"/>
                  <a:cs typeface="Times New Roman"/>
                </a:endParaRPr>
              </a:p>
            </p:txBody>
          </p:sp>
          <p:sp>
            <p:nvSpPr>
              <p:cNvPr id="51" name="Rectangle 50"/>
              <p:cNvSpPr/>
              <p:nvPr/>
            </p:nvSpPr>
            <p:spPr>
              <a:xfrm>
                <a:off x="1381125" y="733426"/>
                <a:ext cx="1276350" cy="72389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ea typeface="Calibri"/>
                    <a:cs typeface="Times New Roman"/>
                  </a:rPr>
                  <a:t>MENTERI PPN/KEPALA BAPPENAS</a:t>
                </a:r>
                <a:endParaRPr lang="en-GB" sz="1000" dirty="0">
                  <a:effectLst/>
                  <a:ea typeface="Calibri"/>
                  <a:cs typeface="Times New Roman"/>
                </a:endParaRPr>
              </a:p>
            </p:txBody>
          </p:sp>
          <p:sp>
            <p:nvSpPr>
              <p:cNvPr id="52" name="Rectangle 51"/>
              <p:cNvSpPr/>
              <p:nvPr/>
            </p:nvSpPr>
            <p:spPr>
              <a:xfrm>
                <a:off x="2752725" y="733425"/>
                <a:ext cx="1257300" cy="4762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MENTERI DALAM NEGERI</a:t>
                </a:r>
                <a:endParaRPr lang="en-GB" sz="1100">
                  <a:effectLst/>
                  <a:ea typeface="Calibri"/>
                  <a:cs typeface="Times New Roman"/>
                </a:endParaRPr>
              </a:p>
            </p:txBody>
          </p:sp>
          <p:sp>
            <p:nvSpPr>
              <p:cNvPr id="53" name="Rectangle 52"/>
              <p:cNvSpPr/>
              <p:nvPr/>
            </p:nvSpPr>
            <p:spPr>
              <a:xfrm>
                <a:off x="4105275" y="733425"/>
                <a:ext cx="1257300" cy="4762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effectLst/>
                    <a:ea typeface="Calibri"/>
                    <a:cs typeface="Times New Roman"/>
                  </a:rPr>
                  <a:t>MENTERI DESA PDTT</a:t>
                </a:r>
                <a:endParaRPr lang="en-GB" sz="1100" dirty="0">
                  <a:effectLst/>
                  <a:ea typeface="Calibri"/>
                  <a:cs typeface="Times New Roman"/>
                </a:endParaRPr>
              </a:p>
            </p:txBody>
          </p:sp>
          <p:cxnSp>
            <p:nvCxnSpPr>
              <p:cNvPr id="54" name="Elbow Connector 53"/>
              <p:cNvCxnSpPr/>
              <p:nvPr/>
            </p:nvCxnSpPr>
            <p:spPr>
              <a:xfrm rot="10800000" flipV="1">
                <a:off x="590550" y="485775"/>
                <a:ext cx="2161540" cy="228600"/>
              </a:xfrm>
              <a:prstGeom prst="bentConnector3">
                <a:avLst>
                  <a:gd name="adj1" fmla="val 99794"/>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90725" y="485775"/>
                <a:ext cx="0" cy="2476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62325" y="485775"/>
                <a:ext cx="0" cy="2476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95750" y="1609725"/>
                <a:ext cx="1257300" cy="47625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DIRJEN PPMD</a:t>
                </a:r>
                <a:endParaRPr lang="en-GB" sz="1100">
                  <a:effectLst/>
                  <a:ea typeface="Calibri"/>
                  <a:cs typeface="Times New Roman"/>
                </a:endParaRPr>
              </a:p>
            </p:txBody>
          </p:sp>
          <p:sp>
            <p:nvSpPr>
              <p:cNvPr id="58" name="Rectangle 57"/>
              <p:cNvSpPr/>
              <p:nvPr/>
            </p:nvSpPr>
            <p:spPr>
              <a:xfrm>
                <a:off x="4095750" y="2428875"/>
                <a:ext cx="1257300" cy="4762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DIREKTORAT PMD</a:t>
                </a:r>
                <a:endParaRPr lang="en-GB" sz="1100">
                  <a:effectLst/>
                  <a:ea typeface="Calibri"/>
                  <a:cs typeface="Times New Roman"/>
                </a:endParaRPr>
              </a:p>
            </p:txBody>
          </p:sp>
          <p:sp>
            <p:nvSpPr>
              <p:cNvPr id="59" name="Rectangle 58"/>
              <p:cNvSpPr/>
              <p:nvPr/>
            </p:nvSpPr>
            <p:spPr>
              <a:xfrm>
                <a:off x="7000875" y="1209675"/>
                <a:ext cx="1257300" cy="47625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a:effectLst/>
                    <a:ea typeface="Calibri"/>
                    <a:cs typeface="Times New Roman"/>
                  </a:rPr>
                  <a:t>SEKJEN</a:t>
                </a:r>
                <a:endParaRPr lang="en-GB" sz="1100">
                  <a:effectLst/>
                  <a:ea typeface="Calibri"/>
                  <a:cs typeface="Times New Roman"/>
                </a:endParaRPr>
              </a:p>
            </p:txBody>
          </p:sp>
          <p:sp>
            <p:nvSpPr>
              <p:cNvPr id="60" name="Rectangle 59"/>
              <p:cNvSpPr/>
              <p:nvPr/>
            </p:nvSpPr>
            <p:spPr>
              <a:xfrm>
                <a:off x="5753100" y="2028825"/>
                <a:ext cx="3771900" cy="6572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b="1" dirty="0">
                    <a:effectLst/>
                    <a:ea typeface="Calibri"/>
                    <a:cs typeface="Times New Roman"/>
                  </a:rPr>
                  <a:t>UNIT KERJA PENGEMBANGAN INOVASI DESA DAN PENGENDALIAN</a:t>
                </a:r>
                <a:endParaRPr lang="en-GB" sz="1050" dirty="0">
                  <a:effectLst/>
                  <a:ea typeface="Calibri"/>
                  <a:cs typeface="Times New Roman"/>
                </a:endParaRPr>
              </a:p>
              <a:p>
                <a:pPr algn="ctr">
                  <a:lnSpc>
                    <a:spcPct val="115000"/>
                  </a:lnSpc>
                  <a:spcAft>
                    <a:spcPts val="0"/>
                  </a:spcAft>
                </a:pPr>
                <a:r>
                  <a:rPr lang="en-GB" sz="900" b="1" dirty="0">
                    <a:effectLst/>
                    <a:ea typeface="Calibri"/>
                    <a:cs typeface="Times New Roman"/>
                  </a:rPr>
                  <a:t>SERTA PENGELOLAAN PEMBANGUNAN DESA </a:t>
                </a:r>
                <a:endParaRPr lang="en-GB" sz="1050" dirty="0">
                  <a:effectLst/>
                  <a:ea typeface="Calibri"/>
                  <a:cs typeface="Times New Roman"/>
                </a:endParaRPr>
              </a:p>
              <a:p>
                <a:pPr algn="ctr">
                  <a:lnSpc>
                    <a:spcPct val="115000"/>
                  </a:lnSpc>
                  <a:spcAft>
                    <a:spcPts val="0"/>
                  </a:spcAft>
                </a:pPr>
                <a:r>
                  <a:rPr lang="en-GB" sz="900" b="1" dirty="0">
                    <a:effectLst/>
                    <a:ea typeface="Calibri"/>
                    <a:cs typeface="Times New Roman"/>
                  </a:rPr>
                  <a:t>(UKPID-P2D)</a:t>
                </a:r>
                <a:endParaRPr lang="en-GB" sz="1050" dirty="0">
                  <a:effectLst/>
                  <a:ea typeface="Calibri"/>
                  <a:cs typeface="Times New Roman"/>
                </a:endParaRPr>
              </a:p>
            </p:txBody>
          </p:sp>
          <p:sp>
            <p:nvSpPr>
              <p:cNvPr id="61" name="Rectangle 60"/>
              <p:cNvSpPr/>
              <p:nvPr/>
            </p:nvSpPr>
            <p:spPr>
              <a:xfrm>
                <a:off x="3053871" y="2847975"/>
                <a:ext cx="1257300" cy="47624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SEKRETARIAT PROGRAM</a:t>
                </a:r>
                <a:endParaRPr lang="en-GB" sz="1100">
                  <a:effectLst/>
                  <a:ea typeface="Calibri"/>
                  <a:cs typeface="Times New Roman"/>
                </a:endParaRPr>
              </a:p>
            </p:txBody>
          </p:sp>
          <p:sp>
            <p:nvSpPr>
              <p:cNvPr id="62" name="Rectangle 61"/>
              <p:cNvSpPr/>
              <p:nvPr/>
            </p:nvSpPr>
            <p:spPr>
              <a:xfrm>
                <a:off x="3486150" y="3648075"/>
                <a:ext cx="981075" cy="3238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P3MD</a:t>
                </a:r>
                <a:endParaRPr lang="en-GB" sz="1100">
                  <a:effectLst/>
                  <a:ea typeface="Calibri"/>
                  <a:cs typeface="Times New Roman"/>
                </a:endParaRPr>
              </a:p>
            </p:txBody>
          </p:sp>
          <p:sp>
            <p:nvSpPr>
              <p:cNvPr id="63" name="Rectangle 62"/>
              <p:cNvSpPr/>
              <p:nvPr/>
            </p:nvSpPr>
            <p:spPr>
              <a:xfrm>
                <a:off x="4914900" y="3648075"/>
                <a:ext cx="981075" cy="3238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PID</a:t>
                </a:r>
                <a:endParaRPr lang="en-GB" sz="1100">
                  <a:effectLst/>
                  <a:ea typeface="Calibri"/>
                  <a:cs typeface="Times New Roman"/>
                </a:endParaRPr>
              </a:p>
            </p:txBody>
          </p:sp>
          <p:sp>
            <p:nvSpPr>
              <p:cNvPr id="64" name="Rectangle 63"/>
              <p:cNvSpPr/>
              <p:nvPr/>
            </p:nvSpPr>
            <p:spPr>
              <a:xfrm>
                <a:off x="4048125" y="4314825"/>
                <a:ext cx="1285875" cy="3238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TAPM PROVINSI</a:t>
                </a:r>
                <a:endParaRPr lang="en-GB" sz="1100">
                  <a:effectLst/>
                  <a:ea typeface="Calibri"/>
                  <a:cs typeface="Times New Roman"/>
                </a:endParaRPr>
              </a:p>
            </p:txBody>
          </p:sp>
          <p:sp>
            <p:nvSpPr>
              <p:cNvPr id="65" name="Rectangle 64"/>
              <p:cNvSpPr/>
              <p:nvPr/>
            </p:nvSpPr>
            <p:spPr>
              <a:xfrm>
                <a:off x="3971925" y="4972050"/>
                <a:ext cx="1400175" cy="3238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a:effectLst/>
                    <a:ea typeface="Calibri"/>
                    <a:cs typeface="Times New Roman"/>
                  </a:rPr>
                  <a:t>TAPM KABUPATEN</a:t>
                </a:r>
                <a:endParaRPr lang="en-GB" sz="1100">
                  <a:effectLst/>
                  <a:ea typeface="Calibri"/>
                  <a:cs typeface="Times New Roman"/>
                </a:endParaRPr>
              </a:p>
            </p:txBody>
          </p:sp>
          <p:cxnSp>
            <p:nvCxnSpPr>
              <p:cNvPr id="66" name="Straight Connector 65"/>
              <p:cNvCxnSpPr/>
              <p:nvPr/>
            </p:nvCxnSpPr>
            <p:spPr>
              <a:xfrm>
                <a:off x="4743450" y="2114550"/>
                <a:ext cx="0" cy="2732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29525" y="1724025"/>
                <a:ext cx="0" cy="2732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62500" y="1457325"/>
                <a:ext cx="22383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a:off x="3962400" y="2905125"/>
                <a:ext cx="742950" cy="733426"/>
              </a:xfrm>
              <a:prstGeom prst="bentConnector3">
                <a:avLst>
                  <a:gd name="adj1" fmla="val 76924"/>
                </a:avLst>
              </a:prstGeom>
              <a:ln w="19050"/>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16200000" flipH="1">
                <a:off x="4695825" y="2914650"/>
                <a:ext cx="726440" cy="718820"/>
              </a:xfrm>
              <a:prstGeom prst="bentConnector3">
                <a:avLst>
                  <a:gd name="adj1" fmla="val 78846"/>
                </a:avLst>
              </a:prstGeom>
              <a:ln w="19050"/>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0800000" flipV="1">
                <a:off x="4733925" y="2686050"/>
                <a:ext cx="2890840" cy="585787"/>
              </a:xfrm>
              <a:prstGeom prst="bentConnector3">
                <a:avLst>
                  <a:gd name="adj1" fmla="val -281"/>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16200000" flipH="1">
                <a:off x="4152900" y="3762375"/>
                <a:ext cx="322596" cy="760667"/>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0800000" flipV="1">
                <a:off x="4676775" y="3981450"/>
                <a:ext cx="716913" cy="164525"/>
              </a:xfrm>
              <a:prstGeom prst="bentConnector3">
                <a:avLst>
                  <a:gd name="adj1" fmla="val -1873"/>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676775" y="4686300"/>
                <a:ext cx="0" cy="27305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5124056" y="6175327"/>
              <a:ext cx="1332536" cy="27375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smtClean="0">
                  <a:effectLst/>
                  <a:ea typeface="Calibri"/>
                  <a:cs typeface="Times New Roman"/>
                </a:rPr>
                <a:t>PD </a:t>
              </a:r>
              <a:r>
                <a:rPr lang="en-GB" sz="1100" b="1" dirty="0" err="1" smtClean="0">
                  <a:effectLst/>
                  <a:ea typeface="Calibri"/>
                  <a:cs typeface="Times New Roman"/>
                </a:rPr>
                <a:t>dan</a:t>
              </a:r>
              <a:r>
                <a:rPr lang="en-GB" sz="1100" b="1" dirty="0" smtClean="0">
                  <a:effectLst/>
                  <a:ea typeface="Calibri"/>
                  <a:cs typeface="Times New Roman"/>
                </a:rPr>
                <a:t> PLD</a:t>
              </a:r>
              <a:endParaRPr lang="en-GB" sz="1100" dirty="0">
                <a:effectLst/>
                <a:ea typeface="Calibri"/>
                <a:cs typeface="Times New Roman"/>
              </a:endParaRPr>
            </a:p>
          </p:txBody>
        </p:sp>
      </p:grpSp>
      <p:cxnSp>
        <p:nvCxnSpPr>
          <p:cNvPr id="36" name="Straight Connector 35"/>
          <p:cNvCxnSpPr/>
          <p:nvPr/>
        </p:nvCxnSpPr>
        <p:spPr>
          <a:xfrm>
            <a:off x="5763325" y="5902247"/>
            <a:ext cx="0" cy="23081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634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8860" y="1937982"/>
            <a:ext cx="1078173" cy="73697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err="1" smtClean="0">
                <a:latin typeface="Arial Rounded MT Bold" charset="0"/>
                <a:ea typeface="Arial Rounded MT Bold" charset="0"/>
                <a:cs typeface="Arial Rounded MT Bold" charset="0"/>
              </a:rPr>
              <a:t>Alur</a:t>
            </a:r>
            <a:r>
              <a:rPr lang="en-US" b="1" dirty="0" smtClean="0">
                <a:latin typeface="Arial Rounded MT Bold" charset="0"/>
                <a:ea typeface="Arial Rounded MT Bold" charset="0"/>
                <a:cs typeface="Arial Rounded MT Bold" charset="0"/>
              </a:rPr>
              <a:t> PPID </a:t>
            </a:r>
            <a:endParaRPr lang="en-US" b="1" dirty="0">
              <a:latin typeface="Arial Rounded MT Bold" charset="0"/>
              <a:ea typeface="Arial Rounded MT Bold" charset="0"/>
              <a:cs typeface="Arial Rounded MT Bold" charset="0"/>
            </a:endParaRPr>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36</a:t>
            </a:fld>
            <a:endParaRPr lang="en-US"/>
          </a:p>
        </p:txBody>
      </p:sp>
      <p:pic>
        <p:nvPicPr>
          <p:cNvPr id="5" name="Picture 4"/>
          <p:cNvPicPr>
            <a:picLocks noChangeAspect="1"/>
          </p:cNvPicPr>
          <p:nvPr/>
        </p:nvPicPr>
        <p:blipFill>
          <a:blip r:embed="rId2"/>
          <a:stretch>
            <a:fillRect/>
          </a:stretch>
        </p:blipFill>
        <p:spPr>
          <a:xfrm>
            <a:off x="1108404" y="1133476"/>
            <a:ext cx="9880600" cy="5588000"/>
          </a:xfrm>
          <a:prstGeom prst="rect">
            <a:avLst/>
          </a:prstGeom>
          <a:solidFill>
            <a:schemeClr val="accent4">
              <a:lumMod val="40000"/>
              <a:lumOff val="60000"/>
            </a:schemeClr>
          </a:solidFill>
        </p:spPr>
      </p:pic>
      <p:pic>
        <p:nvPicPr>
          <p:cNvPr id="6" name="Picture 2" descr="C:\Users\all\AppData\Local\Temp\IMG_20171127_214528_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1998" y="254738"/>
            <a:ext cx="1194012" cy="68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17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44" y="277493"/>
            <a:ext cx="7417539" cy="510783"/>
          </a:xfrm>
        </p:spPr>
        <p:txBody>
          <a:bodyPr/>
          <a:lstStyle/>
          <a:p>
            <a:r>
              <a:rPr lang="en-US" sz="3600" b="1" dirty="0" err="1" smtClean="0">
                <a:latin typeface="Arial Rounded MT Bold" charset="0"/>
                <a:ea typeface="Arial Rounded MT Bold" charset="0"/>
                <a:cs typeface="Arial Rounded MT Bold" charset="0"/>
              </a:rPr>
              <a:t>Rekap</a:t>
            </a:r>
            <a:r>
              <a:rPr lang="en-US" sz="3600" b="1" dirty="0" smtClean="0">
                <a:latin typeface="Arial Rounded MT Bold" charset="0"/>
                <a:ea typeface="Arial Rounded MT Bold" charset="0"/>
                <a:cs typeface="Arial Rounded MT Bold" charset="0"/>
              </a:rPr>
              <a:t> DOK Per </a:t>
            </a:r>
            <a:r>
              <a:rPr lang="en-US" sz="3600" b="1" dirty="0" err="1" smtClean="0">
                <a:latin typeface="Arial Rounded MT Bold" charset="0"/>
                <a:ea typeface="Arial Rounded MT Bold" charset="0"/>
                <a:cs typeface="Arial Rounded MT Bold" charset="0"/>
              </a:rPr>
              <a:t>Provinsi</a:t>
            </a:r>
            <a:r>
              <a:rPr lang="en-US" sz="3600" b="1" dirty="0" smtClean="0">
                <a:latin typeface="Arial Rounded MT Bold" charset="0"/>
                <a:ea typeface="Arial Rounded MT Bold" charset="0"/>
                <a:cs typeface="Arial Rounded MT Bold" charset="0"/>
              </a:rPr>
              <a:t> TA 2018</a:t>
            </a:r>
            <a:endParaRPr lang="en-US" sz="3600" b="1" dirty="0">
              <a:latin typeface="Arial Rounded MT Bold" charset="0"/>
              <a:ea typeface="Arial Rounded MT Bold" charset="0"/>
              <a:cs typeface="Arial Rounded MT Bold" charset="0"/>
            </a:endParaRPr>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37</a:t>
            </a:fld>
            <a:endParaRPr lang="en-US"/>
          </a:p>
        </p:txBody>
      </p:sp>
      <p:pic>
        <p:nvPicPr>
          <p:cNvPr id="5" name="Picture 4"/>
          <p:cNvPicPr>
            <a:picLocks noChangeAspect="1"/>
          </p:cNvPicPr>
          <p:nvPr/>
        </p:nvPicPr>
        <p:blipFill>
          <a:blip r:embed="rId2"/>
          <a:stretch>
            <a:fillRect/>
          </a:stretch>
        </p:blipFill>
        <p:spPr>
          <a:xfrm>
            <a:off x="1166648" y="1019524"/>
            <a:ext cx="10187152" cy="5687982"/>
          </a:xfrm>
          <a:prstGeom prst="rect">
            <a:avLst/>
          </a:prstGeom>
        </p:spPr>
      </p:pic>
      <p:pic>
        <p:nvPicPr>
          <p:cNvPr id="7" name="Picture 2" descr="C:\Users\all\AppData\Local\Temp\IMG_20171127_214528_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2687" y="162971"/>
            <a:ext cx="889830" cy="51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25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ALOKASI DOK PPID 2018</a:t>
            </a:r>
            <a:endParaRPr lang="en-US" dirty="0"/>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38</a:t>
            </a:fld>
            <a:endParaRPr lang="en-US"/>
          </a:p>
        </p:txBody>
      </p:sp>
      <p:pic>
        <p:nvPicPr>
          <p:cNvPr id="2050" name="Picture 2" descr="C:\Users\OWNER\Pictures\DO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85" y="942719"/>
            <a:ext cx="9512490" cy="568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29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ALOKASI DOK PPID 2018</a:t>
            </a:r>
            <a:endParaRPr lang="en-US" dirty="0"/>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39</a:t>
            </a:fld>
            <a:endParaRPr lang="en-US"/>
          </a:p>
        </p:txBody>
      </p:sp>
      <p:pic>
        <p:nvPicPr>
          <p:cNvPr id="3074" name="Picture 2" descr="C:\Users\OWNER\Pictures\DO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87" y="1000369"/>
            <a:ext cx="9925097" cy="552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3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0413" y="1684338"/>
            <a:ext cx="10871200" cy="563562"/>
          </a:xfrm>
        </p:spPr>
        <p:txBody>
          <a:bodyPr/>
          <a:lstStyle/>
          <a:p>
            <a:pPr algn="ctr"/>
            <a:r>
              <a:rPr lang="en-US" sz="4800" dirty="0" smtClean="0">
                <a:solidFill>
                  <a:srgbClr val="002060"/>
                </a:solidFill>
              </a:rPr>
              <a:t>PELAKU PROGRAM</a:t>
            </a:r>
          </a:p>
        </p:txBody>
      </p:sp>
      <p:sp>
        <p:nvSpPr>
          <p:cNvPr id="3" name="TextBox 2"/>
          <p:cNvSpPr txBox="1"/>
          <p:nvPr/>
        </p:nvSpPr>
        <p:spPr>
          <a:xfrm>
            <a:off x="914400" y="2497233"/>
            <a:ext cx="10566400" cy="333046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indent="-342900">
              <a:lnSpc>
                <a:spcPct val="150000"/>
              </a:lnSpc>
              <a:buFontTx/>
              <a:buAutoNum type="arabicPeriod"/>
              <a:defRPr/>
            </a:pPr>
            <a:r>
              <a:rPr lang="en-US" sz="3600" b="1" dirty="0"/>
              <a:t> PELAKU DI DESA ( KADES, BPD &amp; PLD )</a:t>
            </a:r>
          </a:p>
          <a:p>
            <a:pPr marL="342900" indent="-342900">
              <a:lnSpc>
                <a:spcPct val="150000"/>
              </a:lnSpc>
              <a:buFontTx/>
              <a:buAutoNum type="arabicPeriod"/>
              <a:defRPr/>
            </a:pPr>
            <a:r>
              <a:rPr lang="en-US" sz="3600" b="1" dirty="0"/>
              <a:t> PELAKU DI KEC.  ( CAMAT, </a:t>
            </a:r>
            <a:r>
              <a:rPr lang="en-US" sz="3600" b="1" dirty="0">
                <a:solidFill>
                  <a:srgbClr val="FF0000"/>
                </a:solidFill>
              </a:rPr>
              <a:t>TPID</a:t>
            </a:r>
            <a:r>
              <a:rPr lang="en-US" sz="3600" b="1" dirty="0"/>
              <a:t> &amp; PD/PDTI)</a:t>
            </a:r>
          </a:p>
          <a:p>
            <a:pPr marL="342900" indent="-342900">
              <a:lnSpc>
                <a:spcPct val="150000"/>
              </a:lnSpc>
              <a:buFontTx/>
              <a:buAutoNum type="arabicPeriod"/>
              <a:defRPr/>
            </a:pPr>
            <a:r>
              <a:rPr lang="en-US" sz="3600" b="1" dirty="0"/>
              <a:t> PELAKU DI KAB. ( BUPATI, DPMD KAB, </a:t>
            </a:r>
            <a:r>
              <a:rPr lang="en-US" sz="3600" b="1" dirty="0">
                <a:solidFill>
                  <a:srgbClr val="FF0000"/>
                </a:solidFill>
              </a:rPr>
              <a:t>TIK</a:t>
            </a:r>
            <a:r>
              <a:rPr lang="en-US" sz="3600" b="1" dirty="0"/>
              <a:t>, TAPM )</a:t>
            </a:r>
          </a:p>
          <a:p>
            <a:pPr marL="342900" indent="-342900">
              <a:lnSpc>
                <a:spcPct val="150000"/>
              </a:lnSpc>
              <a:buFontTx/>
              <a:buAutoNum type="arabicPeriod"/>
              <a:defRPr/>
            </a:pPr>
            <a:r>
              <a:rPr lang="en-US" sz="3600" b="1" dirty="0"/>
              <a:t> PELAKU DI PROP ( GUBERNUR, DPMD PROV, TAPP )</a:t>
            </a:r>
          </a:p>
        </p:txBody>
      </p:sp>
    </p:spTree>
    <p:extLst>
      <p:ext uri="{BB962C8B-B14F-4D97-AF65-F5344CB8AC3E}">
        <p14:creationId xmlns:p14="http://schemas.microsoft.com/office/powerpoint/2010/main" val="330927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ALOKASI DOK PPID 2018</a:t>
            </a:r>
            <a:endParaRPr lang="en-US" dirty="0"/>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40</a:t>
            </a:fld>
            <a:endParaRPr lang="en-US"/>
          </a:p>
        </p:txBody>
      </p:sp>
      <p:pic>
        <p:nvPicPr>
          <p:cNvPr id="4098" name="Picture 2" descr="C:\Users\OWNER\Pictures\DO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0" y="1146175"/>
            <a:ext cx="9990161" cy="533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95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ALOKASI DOK PPID 2018</a:t>
            </a:r>
            <a:endParaRPr lang="en-US" dirty="0"/>
          </a:p>
        </p:txBody>
      </p:sp>
      <p:sp>
        <p:nvSpPr>
          <p:cNvPr id="4" name="Slide Number Placeholder 3"/>
          <p:cNvSpPr>
            <a:spLocks noGrp="1"/>
          </p:cNvSpPr>
          <p:nvPr>
            <p:ph type="sldNum" sz="quarter" idx="12"/>
          </p:nvPr>
        </p:nvSpPr>
        <p:spPr/>
        <p:txBody>
          <a:bodyPr/>
          <a:lstStyle/>
          <a:p>
            <a:pPr>
              <a:defRPr/>
            </a:pPr>
            <a:fld id="{24BD610B-82C4-41D3-B152-E9BC195662E3}" type="slidenum">
              <a:rPr lang="en-US" smtClean="0"/>
              <a:pPr>
                <a:defRPr/>
              </a:pPr>
              <a:t>41</a:t>
            </a:fld>
            <a:endParaRPr lang="en-US"/>
          </a:p>
        </p:txBody>
      </p:sp>
      <p:pic>
        <p:nvPicPr>
          <p:cNvPr id="5122" name="Picture 2" descr="C:\Users\OWNER\Pictures\DOK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94" y="1269243"/>
            <a:ext cx="9930081" cy="492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90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960813" y="188913"/>
            <a:ext cx="8064500" cy="779462"/>
          </a:xfrm>
        </p:spPr>
        <p:txBody>
          <a:bodyPr/>
          <a:lstStyle/>
          <a:p>
            <a:r>
              <a:rPr lang="en-US" altLang="en-US" sz="3200" b="1" dirty="0" smtClean="0">
                <a:ea typeface="ＭＳ Ｐゴシック" charset="-128"/>
              </a:rPr>
              <a:t>RENCANA KERJA </a:t>
            </a:r>
            <a:r>
              <a:rPr lang="en-US" altLang="en-US" sz="3200" b="1" dirty="0">
                <a:ea typeface="ＭＳ Ｐゴシック" charset="-128"/>
              </a:rPr>
              <a:t>PPID </a:t>
            </a:r>
            <a:r>
              <a:rPr lang="en-US" altLang="en-US" sz="3200" dirty="0" smtClean="0">
                <a:ea typeface="ＭＳ Ｐゴシック" charset="-128"/>
              </a:rPr>
              <a:t>2018</a:t>
            </a:r>
            <a:endParaRPr lang="en-US" altLang="en-US" sz="3200" b="1" dirty="0">
              <a:ea typeface="ＭＳ Ｐゴシック" charset="-128"/>
            </a:endParaRPr>
          </a:p>
        </p:txBody>
      </p:sp>
      <p:graphicFrame>
        <p:nvGraphicFramePr>
          <p:cNvPr id="4" name="Content Placeholder 3"/>
          <p:cNvGraphicFramePr>
            <a:graphicFrameLocks/>
          </p:cNvGraphicFramePr>
          <p:nvPr/>
        </p:nvGraphicFramePr>
        <p:xfrm>
          <a:off x="214313" y="981074"/>
          <a:ext cx="8858250" cy="5286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bwMode="auto">
          <a:xfrm>
            <a:off x="214915" y="1772817"/>
            <a:ext cx="1277164" cy="1203746"/>
          </a:xfrm>
          <a:prstGeom prst="roundRect">
            <a:avLst/>
          </a:prstGeom>
          <a:solidFill>
            <a:schemeClr val="accent2">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000" b="1" dirty="0">
                <a:solidFill>
                  <a:schemeClr val="tx1"/>
                </a:solidFill>
                <a:latin typeface="Century Gothic" pitchFamily="34" charset="0"/>
              </a:rPr>
              <a:t>1. </a:t>
            </a:r>
            <a:r>
              <a:rPr lang="id-ID" sz="1000" b="1" dirty="0" err="1">
                <a:solidFill>
                  <a:schemeClr val="tx1"/>
                </a:solidFill>
                <a:latin typeface="Century Gothic" pitchFamily="34" charset="0"/>
              </a:rPr>
              <a:t>Kepmen</a:t>
            </a:r>
            <a:r>
              <a:rPr lang="id-ID" sz="1000" b="1" dirty="0">
                <a:solidFill>
                  <a:schemeClr val="tx1"/>
                </a:solidFill>
                <a:latin typeface="Century Gothic" pitchFamily="34" charset="0"/>
              </a:rPr>
              <a:t>;</a:t>
            </a:r>
          </a:p>
          <a:p>
            <a:pPr algn="ctr" eaLnBrk="1" fontAlgn="auto" hangingPunct="1">
              <a:spcBef>
                <a:spcPts val="0"/>
              </a:spcBef>
              <a:spcAft>
                <a:spcPts val="0"/>
              </a:spcAft>
              <a:defRPr/>
            </a:pPr>
            <a:r>
              <a:rPr lang="id-ID" sz="1000" b="1" dirty="0">
                <a:solidFill>
                  <a:schemeClr val="tx1"/>
                </a:solidFill>
                <a:latin typeface="Century Gothic" pitchFamily="34" charset="0"/>
              </a:rPr>
              <a:t>2. </a:t>
            </a:r>
            <a:r>
              <a:rPr lang="id-ID" sz="1000" b="1" dirty="0" err="1">
                <a:solidFill>
                  <a:schemeClr val="tx1"/>
                </a:solidFill>
                <a:latin typeface="Century Gothic" pitchFamily="34" charset="0"/>
              </a:rPr>
              <a:t>Pedum</a:t>
            </a:r>
            <a:r>
              <a:rPr lang="id-ID" sz="1000" b="1" dirty="0">
                <a:solidFill>
                  <a:schemeClr val="tx1"/>
                </a:solidFill>
                <a:latin typeface="Century Gothic" pitchFamily="34" charset="0"/>
              </a:rPr>
              <a:t>;</a:t>
            </a:r>
          </a:p>
          <a:p>
            <a:pPr algn="ctr" eaLnBrk="1" fontAlgn="auto" hangingPunct="1">
              <a:spcBef>
                <a:spcPts val="0"/>
              </a:spcBef>
              <a:spcAft>
                <a:spcPts val="0"/>
              </a:spcAft>
              <a:defRPr/>
            </a:pPr>
            <a:r>
              <a:rPr lang="id-ID" sz="1000" b="1" dirty="0">
                <a:solidFill>
                  <a:schemeClr val="tx1"/>
                </a:solidFill>
                <a:latin typeface="Century Gothic" pitchFamily="34" charset="0"/>
              </a:rPr>
              <a:t>3. PTO;</a:t>
            </a:r>
          </a:p>
          <a:p>
            <a:pPr algn="ctr" eaLnBrk="1" fontAlgn="auto" hangingPunct="1">
              <a:spcBef>
                <a:spcPts val="0"/>
              </a:spcBef>
              <a:spcAft>
                <a:spcPts val="0"/>
              </a:spcAft>
              <a:defRPr/>
            </a:pPr>
            <a:r>
              <a:rPr lang="id-ID" sz="1000" b="1" dirty="0">
                <a:solidFill>
                  <a:schemeClr val="tx1"/>
                </a:solidFill>
                <a:latin typeface="Century Gothic" pitchFamily="34" charset="0"/>
              </a:rPr>
              <a:t>4. Juknis;</a:t>
            </a:r>
          </a:p>
          <a:p>
            <a:pPr algn="ctr" eaLnBrk="1" fontAlgn="auto" hangingPunct="1">
              <a:spcBef>
                <a:spcPts val="0"/>
              </a:spcBef>
              <a:spcAft>
                <a:spcPts val="0"/>
              </a:spcAft>
              <a:defRPr/>
            </a:pPr>
            <a:r>
              <a:rPr lang="id-ID" sz="1000" b="1" dirty="0">
                <a:solidFill>
                  <a:schemeClr val="tx1"/>
                </a:solidFill>
                <a:latin typeface="Century Gothic" pitchFamily="34" charset="0"/>
              </a:rPr>
              <a:t>5. Modul2 pelatihan; dan</a:t>
            </a:r>
          </a:p>
          <a:p>
            <a:pPr algn="ctr" eaLnBrk="1" fontAlgn="auto" hangingPunct="1">
              <a:spcBef>
                <a:spcPts val="0"/>
              </a:spcBef>
              <a:spcAft>
                <a:spcPts val="0"/>
              </a:spcAft>
              <a:defRPr/>
            </a:pPr>
            <a:r>
              <a:rPr lang="id-ID" sz="1000" b="1" dirty="0">
                <a:solidFill>
                  <a:schemeClr val="tx1"/>
                </a:solidFill>
                <a:latin typeface="Century Gothic" pitchFamily="34" charset="0"/>
              </a:rPr>
              <a:t>6. dokumenn2</a:t>
            </a:r>
          </a:p>
        </p:txBody>
      </p:sp>
      <p:sp>
        <p:nvSpPr>
          <p:cNvPr id="6" name="Rounded Rectangle 5"/>
          <p:cNvSpPr/>
          <p:nvPr/>
        </p:nvSpPr>
        <p:spPr bwMode="auto">
          <a:xfrm>
            <a:off x="2895617" y="4364022"/>
            <a:ext cx="1422396" cy="857221"/>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050" b="1" dirty="0">
                <a:solidFill>
                  <a:schemeClr val="tx1"/>
                </a:solidFill>
                <a:latin typeface="Century Gothic" pitchFamily="34" charset="0"/>
              </a:rPr>
              <a:t>Musyawarah Desa tentang perencana</a:t>
            </a:r>
            <a:r>
              <a:rPr lang="id-ID" sz="1050" dirty="0">
                <a:solidFill>
                  <a:schemeClr val="tx1"/>
                </a:solidFill>
                <a:latin typeface="Century Gothic" pitchFamily="34" charset="0"/>
              </a:rPr>
              <a:t>an </a:t>
            </a:r>
            <a:r>
              <a:rPr lang="id-ID" sz="1050" b="1" dirty="0">
                <a:solidFill>
                  <a:schemeClr val="tx1"/>
                </a:solidFill>
                <a:latin typeface="Century Gothic" pitchFamily="34" charset="0"/>
              </a:rPr>
              <a:t>pembangunan Desa</a:t>
            </a:r>
          </a:p>
        </p:txBody>
      </p:sp>
      <p:sp>
        <p:nvSpPr>
          <p:cNvPr id="8" name="Rounded Rectangle 7"/>
          <p:cNvSpPr/>
          <p:nvPr/>
        </p:nvSpPr>
        <p:spPr bwMode="auto">
          <a:xfrm>
            <a:off x="7059614" y="1704936"/>
            <a:ext cx="2369534" cy="1525665"/>
          </a:xfrm>
          <a:prstGeom prst="roundRect">
            <a:avLst/>
          </a:prstGeom>
          <a:solidFill>
            <a:schemeClr val="accent4">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eaLnBrk="1" fontAlgn="auto" hangingPunct="1">
              <a:spcBef>
                <a:spcPts val="0"/>
              </a:spcBef>
              <a:spcAft>
                <a:spcPts val="0"/>
              </a:spcAft>
              <a:buFontTx/>
              <a:buAutoNum type="arabicPeriod"/>
              <a:defRPr/>
            </a:pPr>
            <a:r>
              <a:rPr lang="en-US" sz="1050" b="1" dirty="0" smtClean="0">
                <a:solidFill>
                  <a:schemeClr val="tx1"/>
                </a:solidFill>
                <a:latin typeface="Century Gothic" pitchFamily="34" charset="0"/>
              </a:rPr>
              <a:t>S</a:t>
            </a:r>
            <a:r>
              <a:rPr lang="id-ID" sz="1050" b="1" dirty="0" err="1">
                <a:solidFill>
                  <a:schemeClr val="tx1"/>
                </a:solidFill>
                <a:latin typeface="Century Gothic" pitchFamily="34" charset="0"/>
              </a:rPr>
              <a:t>kema</a:t>
            </a:r>
            <a:r>
              <a:rPr lang="id-ID" sz="1050" b="1" dirty="0">
                <a:solidFill>
                  <a:schemeClr val="tx1"/>
                </a:solidFill>
                <a:latin typeface="Century Gothic" pitchFamily="34" charset="0"/>
              </a:rPr>
              <a:t> </a:t>
            </a:r>
            <a:r>
              <a:rPr lang="id-ID" sz="1050" b="1" dirty="0" err="1" smtClean="0">
                <a:solidFill>
                  <a:schemeClr val="tx1"/>
                </a:solidFill>
                <a:latin typeface="Century Gothic" pitchFamily="34" charset="0"/>
              </a:rPr>
              <a:t>sustainable</a:t>
            </a:r>
            <a:r>
              <a:rPr lang="id-ID" sz="1050" b="1" dirty="0" smtClean="0">
                <a:solidFill>
                  <a:schemeClr val="tx1"/>
                </a:solidFill>
                <a:latin typeface="Century Gothic" pitchFamily="34" charset="0"/>
              </a:rPr>
              <a:t> </a:t>
            </a:r>
            <a:r>
              <a:rPr lang="id-ID" sz="1050" b="1" dirty="0">
                <a:solidFill>
                  <a:schemeClr val="tx1"/>
                </a:solidFill>
                <a:latin typeface="Century Gothic" pitchFamily="34" charset="0"/>
              </a:rPr>
              <a:t>PPID</a:t>
            </a:r>
          </a:p>
          <a:p>
            <a:pPr marL="228600" indent="-228600" eaLnBrk="1" fontAlgn="auto" hangingPunct="1">
              <a:spcBef>
                <a:spcPts val="0"/>
              </a:spcBef>
              <a:spcAft>
                <a:spcPts val="0"/>
              </a:spcAft>
              <a:buFontTx/>
              <a:buAutoNum type="arabicPeriod"/>
              <a:defRPr/>
            </a:pPr>
            <a:r>
              <a:rPr lang="id-ID" sz="1050" b="1" dirty="0">
                <a:solidFill>
                  <a:schemeClr val="tx1"/>
                </a:solidFill>
                <a:latin typeface="Century Gothic" pitchFamily="34" charset="0"/>
              </a:rPr>
              <a:t>Evaluasi tahap 2</a:t>
            </a:r>
          </a:p>
          <a:p>
            <a:pPr marL="228600" indent="-228600" eaLnBrk="1" fontAlgn="auto" hangingPunct="1">
              <a:spcBef>
                <a:spcPts val="0"/>
              </a:spcBef>
              <a:spcAft>
                <a:spcPts val="0"/>
              </a:spcAft>
              <a:buFontTx/>
              <a:buAutoNum type="arabicPeriod"/>
              <a:defRPr/>
            </a:pPr>
            <a:r>
              <a:rPr lang="id-ID" sz="1050" b="1" dirty="0">
                <a:solidFill>
                  <a:schemeClr val="tx1"/>
                </a:solidFill>
                <a:latin typeface="Century Gothic" pitchFamily="34" charset="0"/>
              </a:rPr>
              <a:t>Pengembangan modul </a:t>
            </a:r>
            <a:r>
              <a:rPr lang="id-ID" sz="1050" b="1" dirty="0" err="1">
                <a:solidFill>
                  <a:schemeClr val="tx1"/>
                </a:solidFill>
                <a:latin typeface="Century Gothic" pitchFamily="34" charset="0"/>
              </a:rPr>
              <a:t>sustainable</a:t>
            </a:r>
            <a:endParaRPr lang="id-ID" sz="1050" b="1" dirty="0">
              <a:solidFill>
                <a:schemeClr val="tx1"/>
              </a:solidFill>
              <a:latin typeface="Century Gothic" pitchFamily="34" charset="0"/>
            </a:endParaRPr>
          </a:p>
          <a:p>
            <a:pPr marL="228600" indent="-228600" eaLnBrk="1" fontAlgn="auto" hangingPunct="1">
              <a:spcBef>
                <a:spcPts val="0"/>
              </a:spcBef>
              <a:spcAft>
                <a:spcPts val="0"/>
              </a:spcAft>
              <a:buFontTx/>
              <a:buAutoNum type="arabicPeriod"/>
              <a:defRPr/>
            </a:pPr>
            <a:r>
              <a:rPr lang="id-ID" sz="1050" b="1" dirty="0">
                <a:solidFill>
                  <a:schemeClr val="tx1"/>
                </a:solidFill>
                <a:latin typeface="Century Gothic" pitchFamily="34" charset="0"/>
              </a:rPr>
              <a:t>Pengembangan </a:t>
            </a:r>
            <a:r>
              <a:rPr lang="id-ID" sz="1050" b="1" dirty="0" err="1" smtClean="0">
                <a:solidFill>
                  <a:schemeClr val="tx1"/>
                </a:solidFill>
                <a:latin typeface="Century Gothic" pitchFamily="34" charset="0"/>
              </a:rPr>
              <a:t>networking</a:t>
            </a:r>
            <a:endParaRPr lang="id-ID" sz="1050" b="1" dirty="0" smtClean="0">
              <a:solidFill>
                <a:schemeClr val="tx1"/>
              </a:solidFill>
              <a:latin typeface="Century Gothic" pitchFamily="34" charset="0"/>
            </a:endParaRPr>
          </a:p>
          <a:p>
            <a:pPr marL="228600" indent="-228600" eaLnBrk="1" fontAlgn="auto" hangingPunct="1">
              <a:spcBef>
                <a:spcPts val="0"/>
              </a:spcBef>
              <a:spcAft>
                <a:spcPts val="0"/>
              </a:spcAft>
              <a:buFontTx/>
              <a:buAutoNum type="arabicPeriod"/>
              <a:defRPr/>
            </a:pPr>
            <a:r>
              <a:rPr lang="id-ID" sz="1050" b="1" dirty="0" smtClean="0">
                <a:solidFill>
                  <a:schemeClr val="tx1"/>
                </a:solidFill>
                <a:latin typeface="Century Gothic" pitchFamily="34" charset="0"/>
              </a:rPr>
              <a:t>Acara PP int di bali</a:t>
            </a:r>
          </a:p>
          <a:p>
            <a:pPr marL="228600" indent="-228600" eaLnBrk="1" fontAlgn="auto" hangingPunct="1">
              <a:spcBef>
                <a:spcPts val="0"/>
              </a:spcBef>
              <a:spcAft>
                <a:spcPts val="0"/>
              </a:spcAft>
              <a:buFontTx/>
              <a:buAutoNum type="arabicPeriod"/>
              <a:defRPr/>
            </a:pPr>
            <a:r>
              <a:rPr lang="id-ID" sz="1050" b="1" dirty="0" smtClean="0">
                <a:solidFill>
                  <a:schemeClr val="tx1"/>
                </a:solidFill>
                <a:latin typeface="Century Gothic" pitchFamily="34" charset="0"/>
              </a:rPr>
              <a:t>MAD Pertanggung jawaban</a:t>
            </a:r>
            <a:endParaRPr lang="id-ID" sz="1050" b="1" dirty="0">
              <a:solidFill>
                <a:schemeClr val="tx1"/>
              </a:solidFill>
              <a:latin typeface="Century Gothic" pitchFamily="34" charset="0"/>
            </a:endParaRPr>
          </a:p>
        </p:txBody>
      </p:sp>
      <p:sp>
        <p:nvSpPr>
          <p:cNvPr id="9" name="Rounded Rectangle 8"/>
          <p:cNvSpPr/>
          <p:nvPr/>
        </p:nvSpPr>
        <p:spPr bwMode="auto">
          <a:xfrm>
            <a:off x="1830388" y="1772817"/>
            <a:ext cx="1434410" cy="1441813"/>
          </a:xfrm>
          <a:prstGeom prst="roundRect">
            <a:avLst/>
          </a:prstGeom>
          <a:solidFill>
            <a:srgbClr val="FFFF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eaLnBrk="1" fontAlgn="auto" hangingPunct="1">
              <a:spcBef>
                <a:spcPts val="0"/>
              </a:spcBef>
              <a:spcAft>
                <a:spcPts val="0"/>
              </a:spcAft>
              <a:buFontTx/>
              <a:buAutoNum type="arabicPeriod"/>
              <a:defRPr/>
            </a:pPr>
            <a:r>
              <a:rPr lang="en-US" sz="1050" b="1" dirty="0" err="1">
                <a:solidFill>
                  <a:srgbClr val="FF6600"/>
                </a:solidFill>
                <a:latin typeface="Century Gothic" pitchFamily="34" charset="0"/>
              </a:rPr>
              <a:t>Pelaksanaan</a:t>
            </a:r>
            <a:r>
              <a:rPr lang="en-US" sz="1050" b="1" dirty="0">
                <a:solidFill>
                  <a:srgbClr val="FF6600"/>
                </a:solidFill>
                <a:latin typeface="Century Gothic" pitchFamily="34" charset="0"/>
              </a:rPr>
              <a:t> capturing;</a:t>
            </a:r>
          </a:p>
          <a:p>
            <a:pPr marL="228600" indent="-228600" eaLnBrk="1" fontAlgn="auto" hangingPunct="1">
              <a:spcBef>
                <a:spcPts val="0"/>
              </a:spcBef>
              <a:spcAft>
                <a:spcPts val="0"/>
              </a:spcAft>
              <a:buFontTx/>
              <a:buAutoNum type="arabicPeriod"/>
              <a:defRPr/>
            </a:pPr>
            <a:r>
              <a:rPr lang="en-US" sz="1050" b="1" dirty="0" err="1">
                <a:solidFill>
                  <a:srgbClr val="FF6600"/>
                </a:solidFill>
                <a:latin typeface="Century Gothic" pitchFamily="34" charset="0"/>
              </a:rPr>
              <a:t>Verifikasi</a:t>
            </a:r>
            <a:r>
              <a:rPr lang="en-US" sz="1050" b="1" dirty="0">
                <a:solidFill>
                  <a:srgbClr val="FF6600"/>
                </a:solidFill>
                <a:latin typeface="Century Gothic" pitchFamily="34" charset="0"/>
              </a:rPr>
              <a:t> level </a:t>
            </a:r>
            <a:r>
              <a:rPr lang="en-US" sz="1050" b="1" dirty="0" err="1">
                <a:solidFill>
                  <a:srgbClr val="FF6600"/>
                </a:solidFill>
                <a:latin typeface="Century Gothic" pitchFamily="34" charset="0"/>
              </a:rPr>
              <a:t>Kab</a:t>
            </a:r>
            <a:r>
              <a:rPr lang="en-US" sz="1050" b="1" dirty="0">
                <a:solidFill>
                  <a:srgbClr val="FF6600"/>
                </a:solidFill>
                <a:latin typeface="Century Gothic" pitchFamily="34" charset="0"/>
              </a:rPr>
              <a:t> </a:t>
            </a:r>
            <a:r>
              <a:rPr lang="en-US" sz="1050" b="1" dirty="0" err="1">
                <a:solidFill>
                  <a:srgbClr val="FF6600"/>
                </a:solidFill>
                <a:latin typeface="Century Gothic" pitchFamily="34" charset="0"/>
              </a:rPr>
              <a:t>dan</a:t>
            </a:r>
            <a:r>
              <a:rPr lang="en-US" sz="1050" b="1" dirty="0">
                <a:solidFill>
                  <a:srgbClr val="FF6600"/>
                </a:solidFill>
                <a:latin typeface="Century Gothic" pitchFamily="34" charset="0"/>
              </a:rPr>
              <a:t> Prov.;</a:t>
            </a:r>
          </a:p>
          <a:p>
            <a:pPr marL="228600" indent="-228600" eaLnBrk="1" fontAlgn="auto" hangingPunct="1">
              <a:spcBef>
                <a:spcPts val="0"/>
              </a:spcBef>
              <a:spcAft>
                <a:spcPts val="0"/>
              </a:spcAft>
              <a:buFontTx/>
              <a:buAutoNum type="arabicPeriod"/>
              <a:defRPr/>
            </a:pPr>
            <a:r>
              <a:rPr lang="en-US" sz="1050" b="1" dirty="0" err="1">
                <a:solidFill>
                  <a:srgbClr val="FF6600"/>
                </a:solidFill>
                <a:latin typeface="Century Gothic" pitchFamily="34" charset="0"/>
              </a:rPr>
              <a:t>Pengayaan</a:t>
            </a:r>
            <a:r>
              <a:rPr lang="en-US" sz="1050" b="1" dirty="0">
                <a:solidFill>
                  <a:srgbClr val="FF6600"/>
                </a:solidFill>
                <a:latin typeface="Century Gothic" pitchFamily="34" charset="0"/>
              </a:rPr>
              <a:t> modul2</a:t>
            </a:r>
          </a:p>
        </p:txBody>
      </p:sp>
      <p:sp>
        <p:nvSpPr>
          <p:cNvPr id="10" name="Rounded Rectangle 9"/>
          <p:cNvSpPr/>
          <p:nvPr/>
        </p:nvSpPr>
        <p:spPr bwMode="auto">
          <a:xfrm>
            <a:off x="3264798" y="968477"/>
            <a:ext cx="1130741" cy="2246154"/>
          </a:xfrm>
          <a:prstGeom prst="roundRect">
            <a:avLst/>
          </a:prstGeom>
          <a:solidFill>
            <a:schemeClr val="accent6">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6525" indent="-136525" eaLnBrk="1" fontAlgn="auto" hangingPunct="1">
              <a:spcBef>
                <a:spcPts val="0"/>
              </a:spcBef>
              <a:spcAft>
                <a:spcPts val="0"/>
              </a:spcAft>
              <a:buFontTx/>
              <a:buAutoNum type="arabicPeriod"/>
              <a:defRPr/>
            </a:pPr>
            <a:r>
              <a:rPr lang="en-US" sz="900" b="1" dirty="0" smtClean="0">
                <a:solidFill>
                  <a:schemeClr val="tx1"/>
                </a:solidFill>
                <a:latin typeface="Century Gothic" pitchFamily="34" charset="0"/>
              </a:rPr>
              <a:t>Final capturing;</a:t>
            </a:r>
          </a:p>
          <a:p>
            <a:pPr marL="136525" indent="-136525" eaLnBrk="1" fontAlgn="auto" hangingPunct="1">
              <a:spcBef>
                <a:spcPts val="0"/>
              </a:spcBef>
              <a:spcAft>
                <a:spcPts val="0"/>
              </a:spcAft>
              <a:buFontTx/>
              <a:buAutoNum type="arabicPeriod"/>
              <a:defRPr/>
            </a:pPr>
            <a:r>
              <a:rPr lang="en-US" sz="900" b="1" dirty="0" err="1" smtClean="0">
                <a:solidFill>
                  <a:schemeClr val="tx1"/>
                </a:solidFill>
                <a:latin typeface="Century Gothic" pitchFamily="34" charset="0"/>
              </a:rPr>
              <a:t>Peluncura</a:t>
            </a:r>
            <a:r>
              <a:rPr lang="en-US" sz="900" b="1" dirty="0" smtClean="0">
                <a:solidFill>
                  <a:schemeClr val="tx1"/>
                </a:solidFill>
                <a:latin typeface="Century Gothic" pitchFamily="34" charset="0"/>
              </a:rPr>
              <a:t> Bursa </a:t>
            </a:r>
            <a:r>
              <a:rPr lang="en-US" sz="900" b="1" dirty="0" err="1" smtClean="0">
                <a:solidFill>
                  <a:schemeClr val="tx1"/>
                </a:solidFill>
                <a:latin typeface="Century Gothic" pitchFamily="34" charset="0"/>
              </a:rPr>
              <a:t>Kab</a:t>
            </a:r>
            <a:r>
              <a:rPr lang="en-US" sz="900" b="1" dirty="0" smtClean="0">
                <a:solidFill>
                  <a:schemeClr val="tx1"/>
                </a:solidFill>
                <a:latin typeface="Century Gothic" pitchFamily="34" charset="0"/>
              </a:rPr>
              <a:t>/</a:t>
            </a:r>
            <a:r>
              <a:rPr lang="en-US" sz="900" b="1" dirty="0" err="1" smtClean="0">
                <a:solidFill>
                  <a:schemeClr val="tx1"/>
                </a:solidFill>
                <a:latin typeface="Century Gothic" pitchFamily="34" charset="0"/>
              </a:rPr>
              <a:t>kota</a:t>
            </a:r>
            <a:endParaRPr lang="en-US" sz="900" b="1" dirty="0" smtClean="0">
              <a:solidFill>
                <a:schemeClr val="tx1"/>
              </a:solidFill>
              <a:latin typeface="Century Gothic" pitchFamily="34" charset="0"/>
            </a:endParaRPr>
          </a:p>
          <a:p>
            <a:pPr marL="136525" indent="-136525" eaLnBrk="1" fontAlgn="auto" hangingPunct="1">
              <a:spcBef>
                <a:spcPts val="0"/>
              </a:spcBef>
              <a:spcAft>
                <a:spcPts val="0"/>
              </a:spcAft>
              <a:buFontTx/>
              <a:buAutoNum type="arabicPeriod"/>
              <a:defRPr/>
            </a:pPr>
            <a:r>
              <a:rPr lang="en-US" sz="900" b="1" dirty="0" err="1" smtClean="0">
                <a:solidFill>
                  <a:schemeClr val="tx1"/>
                </a:solidFill>
                <a:latin typeface="Century Gothic" pitchFamily="34" charset="0"/>
              </a:rPr>
              <a:t>Pengembangan</a:t>
            </a:r>
            <a:r>
              <a:rPr lang="en-US" sz="900" b="1" dirty="0" smtClean="0">
                <a:solidFill>
                  <a:schemeClr val="tx1"/>
                </a:solidFill>
                <a:latin typeface="Century Gothic" pitchFamily="34" charset="0"/>
              </a:rPr>
              <a:t> modul2;</a:t>
            </a:r>
          </a:p>
          <a:p>
            <a:pPr marL="136525" indent="-136525" eaLnBrk="1" fontAlgn="auto" hangingPunct="1">
              <a:spcBef>
                <a:spcPts val="0"/>
              </a:spcBef>
              <a:spcAft>
                <a:spcPts val="0"/>
              </a:spcAft>
              <a:buFontTx/>
              <a:buAutoNum type="arabicPeriod"/>
              <a:defRPr/>
            </a:pPr>
            <a:r>
              <a:rPr lang="en-US" sz="900" b="1" dirty="0" err="1" smtClean="0">
                <a:solidFill>
                  <a:schemeClr val="tx1"/>
                </a:solidFill>
                <a:latin typeface="Century Gothic" pitchFamily="34" charset="0"/>
              </a:rPr>
              <a:t>Pengutan</a:t>
            </a:r>
            <a:r>
              <a:rPr lang="en-US" sz="900" b="1" dirty="0" smtClean="0">
                <a:solidFill>
                  <a:schemeClr val="tx1"/>
                </a:solidFill>
                <a:latin typeface="Century Gothic" pitchFamily="34" charset="0"/>
              </a:rPr>
              <a:t> media;</a:t>
            </a:r>
          </a:p>
          <a:p>
            <a:pPr marL="136525" indent="-136525" eaLnBrk="1" fontAlgn="auto" hangingPunct="1">
              <a:spcBef>
                <a:spcPts val="0"/>
              </a:spcBef>
              <a:spcAft>
                <a:spcPts val="0"/>
              </a:spcAft>
              <a:buFontTx/>
              <a:buAutoNum type="arabicPeriod"/>
              <a:defRPr/>
            </a:pPr>
            <a:r>
              <a:rPr lang="en-US" sz="900" b="1" dirty="0" err="1" smtClean="0">
                <a:solidFill>
                  <a:schemeClr val="tx1"/>
                </a:solidFill>
                <a:latin typeface="Century Gothic" pitchFamily="34" charset="0"/>
              </a:rPr>
              <a:t>Evaluasi</a:t>
            </a:r>
            <a:r>
              <a:rPr lang="en-US" sz="900" b="1" dirty="0" smtClean="0">
                <a:solidFill>
                  <a:schemeClr val="tx1"/>
                </a:solidFill>
                <a:latin typeface="Century Gothic" pitchFamily="34" charset="0"/>
              </a:rPr>
              <a:t> </a:t>
            </a:r>
            <a:r>
              <a:rPr lang="en-US" sz="900" b="1" dirty="0" err="1" smtClean="0">
                <a:solidFill>
                  <a:schemeClr val="tx1"/>
                </a:solidFill>
                <a:latin typeface="Century Gothic" pitchFamily="34" charset="0"/>
              </a:rPr>
              <a:t>tahap</a:t>
            </a:r>
            <a:r>
              <a:rPr lang="en-US" sz="900" b="1" dirty="0" smtClean="0">
                <a:solidFill>
                  <a:schemeClr val="tx1"/>
                </a:solidFill>
                <a:latin typeface="Century Gothic" pitchFamily="34" charset="0"/>
              </a:rPr>
              <a:t> !</a:t>
            </a:r>
          </a:p>
          <a:p>
            <a:pPr marL="136525" indent="-136525" eaLnBrk="1" fontAlgn="auto" hangingPunct="1">
              <a:spcBef>
                <a:spcPts val="0"/>
              </a:spcBef>
              <a:spcAft>
                <a:spcPts val="0"/>
              </a:spcAft>
              <a:buFontTx/>
              <a:buAutoNum type="arabicPeriod"/>
              <a:defRPr/>
            </a:pPr>
            <a:r>
              <a:rPr lang="en-US" sz="900" b="1" dirty="0" err="1" smtClean="0">
                <a:solidFill>
                  <a:schemeClr val="tx1"/>
                </a:solidFill>
                <a:latin typeface="Century Gothic" pitchFamily="34" charset="0"/>
              </a:rPr>
              <a:t>Pelaksanan</a:t>
            </a:r>
            <a:r>
              <a:rPr lang="en-US" sz="900" b="1" dirty="0" smtClean="0">
                <a:solidFill>
                  <a:schemeClr val="tx1"/>
                </a:solidFill>
                <a:latin typeface="Century Gothic" pitchFamily="34" charset="0"/>
              </a:rPr>
              <a:t> BID di </a:t>
            </a:r>
            <a:r>
              <a:rPr lang="en-US" sz="900" b="1" dirty="0" err="1" smtClean="0">
                <a:solidFill>
                  <a:schemeClr val="tx1"/>
                </a:solidFill>
                <a:latin typeface="Century Gothic" pitchFamily="34" charset="0"/>
              </a:rPr>
              <a:t>Kecamatan</a:t>
            </a:r>
            <a:endParaRPr lang="en-US" sz="900" b="1" dirty="0">
              <a:solidFill>
                <a:schemeClr val="tx1"/>
              </a:solidFill>
              <a:latin typeface="Century Gothic" pitchFamily="34" charset="0"/>
            </a:endParaRPr>
          </a:p>
        </p:txBody>
      </p:sp>
      <p:sp>
        <p:nvSpPr>
          <p:cNvPr id="11" name="Rounded Rectangle 10"/>
          <p:cNvSpPr/>
          <p:nvPr/>
        </p:nvSpPr>
        <p:spPr bwMode="auto">
          <a:xfrm>
            <a:off x="6253975" y="4338605"/>
            <a:ext cx="1670825" cy="1302430"/>
          </a:xfrm>
          <a:prstGeom prst="roundRect">
            <a:avLst/>
          </a:prstGeom>
          <a:solidFill>
            <a:schemeClr val="accent2">
              <a:lumMod val="20000"/>
              <a:lumOff val="8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100" b="1" dirty="0">
                <a:solidFill>
                  <a:schemeClr val="tx1"/>
                </a:solidFill>
                <a:latin typeface="Century Gothic" pitchFamily="34" charset="0"/>
              </a:rPr>
              <a:t>Rancangan Peraturan Desa tentang APBDesa  disepakati bersama oleh kepala desa dan BPD</a:t>
            </a:r>
          </a:p>
        </p:txBody>
      </p:sp>
      <p:cxnSp>
        <p:nvCxnSpPr>
          <p:cNvPr id="12" name="Elbow Connector 11"/>
          <p:cNvCxnSpPr/>
          <p:nvPr/>
        </p:nvCxnSpPr>
        <p:spPr bwMode="auto">
          <a:xfrm rot="5400000" flipH="1" flipV="1">
            <a:off x="381000" y="3167063"/>
            <a:ext cx="504825" cy="123825"/>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bwMode="auto">
          <a:xfrm rot="5400000" flipH="1" flipV="1">
            <a:off x="2653506" y="3239294"/>
            <a:ext cx="268288" cy="2159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bwMode="auto">
          <a:xfrm rot="5400000">
            <a:off x="3943350" y="3989388"/>
            <a:ext cx="571500" cy="1778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bwMode="auto">
          <a:xfrm rot="16200000" flipH="1">
            <a:off x="4750594" y="4017169"/>
            <a:ext cx="571500" cy="71438"/>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bwMode="auto">
          <a:xfrm rot="5400000" flipH="1" flipV="1">
            <a:off x="5691188" y="3206750"/>
            <a:ext cx="298450" cy="250825"/>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bwMode="auto">
          <a:xfrm rot="5400000">
            <a:off x="6889751" y="3954462"/>
            <a:ext cx="571500" cy="231775"/>
          </a:xfrm>
          <a:prstGeom prst="bentConnector3">
            <a:avLst>
              <a:gd name="adj1" fmla="val 63334"/>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bwMode="auto">
          <a:xfrm>
            <a:off x="6060281" y="799237"/>
            <a:ext cx="1998664" cy="938788"/>
          </a:xfrm>
          <a:prstGeom prst="roundRect">
            <a:avLst/>
          </a:prstGeom>
          <a:solidFill>
            <a:schemeClr val="accent2">
              <a:lumMod val="20000"/>
              <a:lumOff val="8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eaLnBrk="1" fontAlgn="auto" hangingPunct="1">
              <a:spcBef>
                <a:spcPts val="0"/>
              </a:spcBef>
              <a:spcAft>
                <a:spcPts val="0"/>
              </a:spcAft>
              <a:buFontTx/>
              <a:buAutoNum type="arabicPeriod"/>
              <a:defRPr/>
            </a:pPr>
            <a:r>
              <a:rPr lang="id-ID" sz="1100" b="1" dirty="0" smtClean="0">
                <a:solidFill>
                  <a:schemeClr val="tx1"/>
                </a:solidFill>
                <a:latin typeface="Century Gothic" pitchFamily="34" charset="0"/>
              </a:rPr>
              <a:t>Persiapan </a:t>
            </a:r>
            <a:r>
              <a:rPr lang="id-ID" sz="1100" b="1" dirty="0" err="1">
                <a:solidFill>
                  <a:schemeClr val="tx1"/>
                </a:solidFill>
                <a:latin typeface="Century Gothic" pitchFamily="34" charset="0"/>
              </a:rPr>
              <a:t>capturing</a:t>
            </a:r>
            <a:endParaRPr lang="id-ID" sz="1100" b="1" dirty="0">
              <a:solidFill>
                <a:schemeClr val="tx1"/>
              </a:solidFill>
              <a:latin typeface="Century Gothic" pitchFamily="34" charset="0"/>
            </a:endParaRPr>
          </a:p>
          <a:p>
            <a:pPr marL="228600" indent="-228600" eaLnBrk="1" fontAlgn="auto" hangingPunct="1">
              <a:spcBef>
                <a:spcPts val="0"/>
              </a:spcBef>
              <a:spcAft>
                <a:spcPts val="0"/>
              </a:spcAft>
              <a:buFontTx/>
              <a:buAutoNum type="arabicPeriod"/>
              <a:defRPr/>
            </a:pPr>
            <a:r>
              <a:rPr lang="id-ID" sz="1100" b="1" dirty="0">
                <a:solidFill>
                  <a:schemeClr val="tx1"/>
                </a:solidFill>
                <a:latin typeface="Century Gothic" pitchFamily="34" charset="0"/>
              </a:rPr>
              <a:t>Pelaksanaan </a:t>
            </a:r>
            <a:r>
              <a:rPr lang="id-ID" sz="1100" b="1" dirty="0" err="1">
                <a:solidFill>
                  <a:schemeClr val="tx1"/>
                </a:solidFill>
                <a:latin typeface="Century Gothic" pitchFamily="34" charset="0"/>
              </a:rPr>
              <a:t>capturing</a:t>
            </a:r>
            <a:endParaRPr lang="id-ID" sz="1100" b="1" dirty="0">
              <a:solidFill>
                <a:schemeClr val="tx1"/>
              </a:solidFill>
              <a:latin typeface="Century Gothic" pitchFamily="34" charset="0"/>
            </a:endParaRPr>
          </a:p>
          <a:p>
            <a:pPr marL="228600" indent="-228600" eaLnBrk="1" fontAlgn="auto" hangingPunct="1">
              <a:spcBef>
                <a:spcPts val="0"/>
              </a:spcBef>
              <a:spcAft>
                <a:spcPts val="0"/>
              </a:spcAft>
              <a:buFontTx/>
              <a:buAutoNum type="arabicPeriod"/>
              <a:defRPr/>
            </a:pPr>
            <a:r>
              <a:rPr lang="id-ID" sz="1100" b="1" dirty="0">
                <a:solidFill>
                  <a:schemeClr val="tx1"/>
                </a:solidFill>
                <a:latin typeface="Century Gothic" pitchFamily="34" charset="0"/>
              </a:rPr>
              <a:t>Penguatan </a:t>
            </a:r>
            <a:r>
              <a:rPr lang="id-ID" sz="1100" b="1" dirty="0" smtClean="0">
                <a:solidFill>
                  <a:schemeClr val="tx1"/>
                </a:solidFill>
                <a:latin typeface="Century Gothic" pitchFamily="34" charset="0"/>
              </a:rPr>
              <a:t>Replikasi</a:t>
            </a:r>
          </a:p>
          <a:p>
            <a:pPr marL="228600" indent="-228600" eaLnBrk="1" fontAlgn="auto" hangingPunct="1">
              <a:spcBef>
                <a:spcPts val="0"/>
              </a:spcBef>
              <a:spcAft>
                <a:spcPts val="0"/>
              </a:spcAft>
              <a:buFontTx/>
              <a:buAutoNum type="arabicPeriod"/>
              <a:defRPr/>
            </a:pPr>
            <a:r>
              <a:rPr lang="id-ID" sz="1100" b="1" dirty="0" smtClean="0">
                <a:solidFill>
                  <a:schemeClr val="tx1"/>
                </a:solidFill>
                <a:latin typeface="Century Gothic" pitchFamily="34" charset="0"/>
              </a:rPr>
              <a:t>BID</a:t>
            </a:r>
            <a:endParaRPr lang="id-ID" sz="1100" b="1" dirty="0">
              <a:solidFill>
                <a:schemeClr val="tx1"/>
              </a:solidFill>
              <a:latin typeface="Century Gothic" pitchFamily="34" charset="0"/>
            </a:endParaRPr>
          </a:p>
        </p:txBody>
      </p:sp>
      <p:cxnSp>
        <p:nvCxnSpPr>
          <p:cNvPr id="22" name="Elbow Connector 21"/>
          <p:cNvCxnSpPr/>
          <p:nvPr/>
        </p:nvCxnSpPr>
        <p:spPr bwMode="auto">
          <a:xfrm rot="5400000">
            <a:off x="3834607" y="4360069"/>
            <a:ext cx="1585912" cy="400050"/>
          </a:xfrm>
          <a:prstGeom prst="bentConnector3">
            <a:avLst>
              <a:gd name="adj1" fmla="val 24374"/>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bwMode="auto">
          <a:xfrm rot="5400000">
            <a:off x="5318919" y="4533107"/>
            <a:ext cx="1946275" cy="414337"/>
          </a:xfrm>
          <a:prstGeom prst="bentConnector3">
            <a:avLst>
              <a:gd name="adj1" fmla="val 21272"/>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5268923" y="5713044"/>
            <a:ext cx="1229745" cy="648068"/>
          </a:xfrm>
          <a:prstGeom prst="roundRect">
            <a:avLst/>
          </a:prstGeom>
          <a:solidFill>
            <a:schemeClr val="accent2">
              <a:lumMod val="20000"/>
              <a:lumOff val="8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100" b="1" dirty="0">
                <a:solidFill>
                  <a:schemeClr val="tx1"/>
                </a:solidFill>
                <a:latin typeface="Century Gothic" pitchFamily="34" charset="0"/>
              </a:rPr>
              <a:t>Penetapan RKP Desa melalui Perdes</a:t>
            </a:r>
          </a:p>
        </p:txBody>
      </p:sp>
      <p:cxnSp>
        <p:nvCxnSpPr>
          <p:cNvPr id="25" name="Elbow Connector 24"/>
          <p:cNvCxnSpPr/>
          <p:nvPr/>
        </p:nvCxnSpPr>
        <p:spPr bwMode="auto">
          <a:xfrm rot="5400000" flipH="1" flipV="1">
            <a:off x="6427788" y="5710237"/>
            <a:ext cx="571500" cy="428625"/>
          </a:xfrm>
          <a:prstGeom prst="bentConnector3">
            <a:avLst>
              <a:gd name="adj1" fmla="val 1111"/>
            </a:avLst>
          </a:prstGeom>
          <a:ln w="25400">
            <a:solidFill>
              <a:schemeClr val="tx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bwMode="auto">
          <a:xfrm rot="5400000" flipH="1" flipV="1">
            <a:off x="6050756" y="2397919"/>
            <a:ext cx="1584325" cy="484188"/>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bwMode="auto">
          <a:xfrm>
            <a:off x="4503736" y="4354357"/>
            <a:ext cx="944192" cy="866886"/>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700" b="1" dirty="0">
                <a:solidFill>
                  <a:schemeClr val="tx1"/>
                </a:solidFill>
                <a:latin typeface="Century Gothic" pitchFamily="34" charset="0"/>
              </a:rPr>
              <a:t>Laporan realisasi pelaksanaan APBDesa kepada Bupati/walikota selama 1 semester</a:t>
            </a:r>
          </a:p>
        </p:txBody>
      </p:sp>
      <p:sp>
        <p:nvSpPr>
          <p:cNvPr id="29" name="Rounded Rectangle 28"/>
          <p:cNvSpPr/>
          <p:nvPr/>
        </p:nvSpPr>
        <p:spPr bwMode="auto">
          <a:xfrm>
            <a:off x="3716339" y="5464421"/>
            <a:ext cx="1284286" cy="556868"/>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050" b="1" dirty="0">
                <a:solidFill>
                  <a:schemeClr val="tx1"/>
                </a:solidFill>
                <a:latin typeface="Century Gothic" pitchFamily="34" charset="0"/>
              </a:rPr>
              <a:t>Penyusunan RKP Desa oleh Pemerintah Desa</a:t>
            </a:r>
          </a:p>
        </p:txBody>
      </p:sp>
      <p:sp>
        <p:nvSpPr>
          <p:cNvPr id="30" name="Rounded Rectangle 29"/>
          <p:cNvSpPr/>
          <p:nvPr/>
        </p:nvSpPr>
        <p:spPr bwMode="auto">
          <a:xfrm>
            <a:off x="157510" y="4376598"/>
            <a:ext cx="1209949" cy="1273156"/>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000" b="1" dirty="0">
                <a:solidFill>
                  <a:schemeClr val="tx1"/>
                </a:solidFill>
                <a:latin typeface="Cambria" pitchFamily="18" charset="0"/>
              </a:rPr>
              <a:t>Laporan realisasi pelaksanaan APBDesa kepada Bupati/walikota semester </a:t>
            </a:r>
            <a:r>
              <a:rPr lang="id-ID" sz="1050" b="1" dirty="0">
                <a:solidFill>
                  <a:schemeClr val="tx1"/>
                </a:solidFill>
                <a:latin typeface="Cambria" pitchFamily="18" charset="0"/>
              </a:rPr>
              <a:t>II</a:t>
            </a:r>
          </a:p>
        </p:txBody>
      </p:sp>
      <p:cxnSp>
        <p:nvCxnSpPr>
          <p:cNvPr id="31" name="Elbow Connector 30"/>
          <p:cNvCxnSpPr/>
          <p:nvPr/>
        </p:nvCxnSpPr>
        <p:spPr bwMode="auto">
          <a:xfrm rot="5400000">
            <a:off x="196850" y="3979863"/>
            <a:ext cx="571500" cy="1778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bwMode="auto">
          <a:xfrm>
            <a:off x="1492079" y="4312940"/>
            <a:ext cx="1291553" cy="1519535"/>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050" b="1" dirty="0">
                <a:solidFill>
                  <a:schemeClr val="tx1"/>
                </a:solidFill>
                <a:latin typeface="Cambria" pitchFamily="18" charset="0"/>
              </a:rPr>
              <a:t>Laporan penyelenggaraan Pemerintahan Desa kepada  BPD dam Bupati/Walikota (melalui Camat)</a:t>
            </a:r>
          </a:p>
        </p:txBody>
      </p:sp>
      <p:cxnSp>
        <p:nvCxnSpPr>
          <p:cNvPr id="33" name="Elbow Connector 32"/>
          <p:cNvCxnSpPr/>
          <p:nvPr/>
        </p:nvCxnSpPr>
        <p:spPr bwMode="auto">
          <a:xfrm rot="5400000">
            <a:off x="1633538" y="3989388"/>
            <a:ext cx="571500" cy="1778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7924801" y="4338604"/>
            <a:ext cx="1293676" cy="1374808"/>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200" b="1" dirty="0">
                <a:solidFill>
                  <a:schemeClr val="tx1"/>
                </a:solidFill>
                <a:latin typeface="Cambria" pitchFamily="18" charset="0"/>
              </a:rPr>
              <a:t>Proses Penyelesaian Pembangunan Desa  tahap akhir</a:t>
            </a:r>
            <a:endParaRPr lang="id-ID" sz="1400" b="1" dirty="0">
              <a:solidFill>
                <a:schemeClr val="tx1"/>
              </a:solidFill>
              <a:latin typeface="Cambria" pitchFamily="18" charset="0"/>
            </a:endParaRPr>
          </a:p>
        </p:txBody>
      </p:sp>
      <p:cxnSp>
        <p:nvCxnSpPr>
          <p:cNvPr id="35" name="Elbow Connector 34"/>
          <p:cNvCxnSpPr/>
          <p:nvPr/>
        </p:nvCxnSpPr>
        <p:spPr bwMode="auto">
          <a:xfrm rot="16200000" flipH="1">
            <a:off x="830263" y="4008438"/>
            <a:ext cx="593725" cy="142875"/>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bwMode="auto">
          <a:xfrm rot="16200000" flipH="1">
            <a:off x="2358232" y="4006056"/>
            <a:ext cx="571500" cy="71437"/>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bwMode="auto">
          <a:xfrm rot="16200000" flipH="1">
            <a:off x="7833519" y="4060031"/>
            <a:ext cx="571500" cy="71438"/>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bwMode="auto">
          <a:xfrm rot="5400000">
            <a:off x="8578850" y="3989388"/>
            <a:ext cx="571500" cy="1778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72275" y="5832475"/>
            <a:ext cx="968375" cy="577850"/>
          </a:xfrm>
          <a:prstGeom prst="rect">
            <a:avLst/>
          </a:prstGeom>
          <a:noFill/>
        </p:spPr>
        <p:txBody>
          <a:bodyPr>
            <a:spAutoFit/>
          </a:bodyPr>
          <a:lstStyle/>
          <a:p>
            <a:pPr algn="ctr" eaLnBrk="1" hangingPunct="1">
              <a:defRPr/>
            </a:pPr>
            <a:r>
              <a:rPr lang="id-ID" sz="1050" dirty="0">
                <a:latin typeface="Century Gothic" pitchFamily="34" charset="0"/>
                <a:ea typeface="ＭＳ Ｐゴシック" charset="0"/>
                <a:cs typeface="ＭＳ Ｐゴシック" charset="0"/>
              </a:rPr>
              <a:t>Menjadi dasar penetapan</a:t>
            </a:r>
            <a:endParaRPr lang="en-US" sz="1050" dirty="0">
              <a:latin typeface="Century Gothic" pitchFamily="34" charset="0"/>
              <a:ea typeface="ＭＳ Ｐゴシック" charset="0"/>
              <a:cs typeface="ＭＳ Ｐゴシック" charset="0"/>
            </a:endParaRPr>
          </a:p>
        </p:txBody>
      </p:sp>
      <p:sp>
        <p:nvSpPr>
          <p:cNvPr id="40" name="TextBox 37"/>
          <p:cNvSpPr txBox="1">
            <a:spLocks noChangeArrowheads="1"/>
          </p:cNvSpPr>
          <p:nvPr/>
        </p:nvSpPr>
        <p:spPr bwMode="auto">
          <a:xfrm>
            <a:off x="9480551" y="4140200"/>
            <a:ext cx="2188286" cy="1569660"/>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id-ID" altLang="id-ID" sz="1600" b="1" dirty="0">
                <a:solidFill>
                  <a:srgbClr val="C93F25"/>
                </a:solidFill>
                <a:latin typeface="Century Gothic" pitchFamily="34" charset="0"/>
                <a:ea typeface="ＭＳ Ｐゴシック" charset="0"/>
              </a:rPr>
              <a:t>Proses Perencanaan dan Penganggaran Perdesaan menurut PP </a:t>
            </a:r>
            <a:r>
              <a:rPr lang="id-ID" altLang="id-ID" sz="1600" b="1" dirty="0" smtClean="0">
                <a:solidFill>
                  <a:srgbClr val="C93F25"/>
                </a:solidFill>
                <a:latin typeface="Century Gothic" pitchFamily="34" charset="0"/>
                <a:ea typeface="ＭＳ Ｐゴシック" charset="0"/>
              </a:rPr>
              <a:t>No.47/2015 dan 43/2014</a:t>
            </a:r>
            <a:endParaRPr lang="en-US" altLang="id-ID" sz="1600" b="1" dirty="0">
              <a:solidFill>
                <a:srgbClr val="C93F25"/>
              </a:solidFill>
              <a:latin typeface="Century Gothic" pitchFamily="34" charset="0"/>
              <a:ea typeface="ＭＳ Ｐゴシック" charset="0"/>
            </a:endParaRPr>
          </a:p>
        </p:txBody>
      </p:sp>
      <p:sp>
        <p:nvSpPr>
          <p:cNvPr id="43" name="Chevron 42"/>
          <p:cNvSpPr>
            <a:spLocks noChangeArrowheads="1"/>
          </p:cNvSpPr>
          <p:nvPr/>
        </p:nvSpPr>
        <p:spPr bwMode="auto">
          <a:xfrm>
            <a:off x="9191625" y="4652963"/>
            <a:ext cx="288925" cy="314325"/>
          </a:xfrm>
          <a:prstGeom prst="chevron">
            <a:avLst>
              <a:gd name="adj" fmla="val 50000"/>
            </a:avLst>
          </a:prstGeom>
          <a:solidFill>
            <a:srgbClr val="FFE699"/>
          </a:solidFill>
          <a:ln>
            <a:noFill/>
          </a:ln>
          <a:effectLst>
            <a:outerShdw blurRad="50800" dist="76200" algn="l" rotWithShape="0">
              <a:srgbClr val="00000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en-US" altLang="en-US" sz="1800" smtClean="0"/>
          </a:p>
        </p:txBody>
      </p:sp>
      <p:sp>
        <p:nvSpPr>
          <p:cNvPr id="44" name="TextBox 37"/>
          <p:cNvSpPr txBox="1">
            <a:spLocks noChangeArrowheads="1"/>
          </p:cNvSpPr>
          <p:nvPr/>
        </p:nvSpPr>
        <p:spPr bwMode="auto">
          <a:xfrm>
            <a:off x="9480551" y="1277938"/>
            <a:ext cx="2087278" cy="33813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id-ID" altLang="id-ID" sz="1600" b="1" dirty="0" smtClean="0">
                <a:solidFill>
                  <a:srgbClr val="C93F25"/>
                </a:solidFill>
                <a:latin typeface="Century Gothic" pitchFamily="34" charset="0"/>
                <a:ea typeface="ＭＳ Ｐゴシック" charset="0"/>
              </a:rPr>
              <a:t>Rencana PPID</a:t>
            </a:r>
            <a:endParaRPr lang="en-US" altLang="id-ID" sz="1600" b="1" dirty="0">
              <a:latin typeface="Century Gothic" pitchFamily="34" charset="0"/>
              <a:ea typeface="ＭＳ Ｐゴシック" charset="0"/>
            </a:endParaRPr>
          </a:p>
        </p:txBody>
      </p:sp>
      <p:sp>
        <p:nvSpPr>
          <p:cNvPr id="45" name="Chevron 44"/>
          <p:cNvSpPr>
            <a:spLocks noChangeArrowheads="1"/>
          </p:cNvSpPr>
          <p:nvPr/>
        </p:nvSpPr>
        <p:spPr bwMode="auto">
          <a:xfrm>
            <a:off x="9565506" y="1914003"/>
            <a:ext cx="288925" cy="314325"/>
          </a:xfrm>
          <a:prstGeom prst="chevron">
            <a:avLst>
              <a:gd name="adj" fmla="val 50000"/>
            </a:avLst>
          </a:prstGeom>
          <a:solidFill>
            <a:srgbClr val="FFE699"/>
          </a:solidFill>
          <a:ln>
            <a:noFill/>
          </a:ln>
          <a:effectLst>
            <a:outerShdw blurRad="50800" dist="76200" algn="l" rotWithShape="0">
              <a:srgbClr val="00000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en-US" altLang="en-US" sz="1800" smtClean="0"/>
          </a:p>
        </p:txBody>
      </p:sp>
      <p:sp>
        <p:nvSpPr>
          <p:cNvPr id="47" name="Rounded Rectangle 46"/>
          <p:cNvSpPr/>
          <p:nvPr/>
        </p:nvSpPr>
        <p:spPr bwMode="auto">
          <a:xfrm>
            <a:off x="1055441" y="968477"/>
            <a:ext cx="1296143" cy="804339"/>
          </a:xfrm>
          <a:prstGeom prst="roundRect">
            <a:avLst/>
          </a:prstGeom>
          <a:solidFill>
            <a:srgbClr val="FFFF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chemeClr val="tx1"/>
              </a:solidFill>
              <a:latin typeface="Century Gothic" pitchFamily="34" charset="0"/>
            </a:endParaRPr>
          </a:p>
        </p:txBody>
      </p:sp>
      <p:cxnSp>
        <p:nvCxnSpPr>
          <p:cNvPr id="50" name="Elbow Connector 49"/>
          <p:cNvCxnSpPr/>
          <p:nvPr/>
        </p:nvCxnSpPr>
        <p:spPr bwMode="auto">
          <a:xfrm rot="16200000" flipV="1">
            <a:off x="877888" y="3154363"/>
            <a:ext cx="498475" cy="142875"/>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bwMode="auto">
          <a:xfrm rot="16200000" flipV="1">
            <a:off x="858838" y="2546350"/>
            <a:ext cx="1689100" cy="142875"/>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bwMode="auto">
          <a:xfrm>
            <a:off x="4376737" y="838160"/>
            <a:ext cx="1192349" cy="2359221"/>
          </a:xfrm>
          <a:prstGeom prst="roundRect">
            <a:avLst/>
          </a:prstGeom>
          <a:solidFill>
            <a:schemeClr val="accent6">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9700" indent="-139700" eaLnBrk="1" fontAlgn="auto" hangingPunct="1">
              <a:spcBef>
                <a:spcPts val="0"/>
              </a:spcBef>
              <a:spcAft>
                <a:spcPts val="0"/>
              </a:spcAft>
              <a:buFontTx/>
              <a:buAutoNum type="arabicPeriod"/>
              <a:defRPr/>
            </a:pPr>
            <a:r>
              <a:rPr lang="en-US" sz="1000" b="1" dirty="0" smtClean="0">
                <a:solidFill>
                  <a:schemeClr val="tx1"/>
                </a:solidFill>
                <a:latin typeface="Century Gothic" pitchFamily="34" charset="0"/>
              </a:rPr>
              <a:t>Work Sh0p</a:t>
            </a:r>
          </a:p>
          <a:p>
            <a:pPr marL="93663" indent="-93663" eaLnBrk="1" fontAlgn="auto" hangingPunct="1">
              <a:spcBef>
                <a:spcPts val="0"/>
              </a:spcBef>
              <a:spcAft>
                <a:spcPts val="0"/>
              </a:spcAft>
              <a:buFontTx/>
              <a:buAutoNum type="arabicPeriod"/>
              <a:defRPr/>
            </a:pPr>
            <a:r>
              <a:rPr lang="en-US" sz="1000" b="1" dirty="0" err="1" smtClean="0">
                <a:solidFill>
                  <a:schemeClr val="tx1"/>
                </a:solidFill>
                <a:latin typeface="Century Gothic" pitchFamily="34" charset="0"/>
              </a:rPr>
              <a:t>Rakornas</a:t>
            </a:r>
            <a:endParaRPr lang="en-US" sz="1000" b="1" dirty="0" smtClean="0">
              <a:solidFill>
                <a:schemeClr val="tx1"/>
              </a:solidFill>
              <a:latin typeface="Century Gothic" pitchFamily="34" charset="0"/>
            </a:endParaRPr>
          </a:p>
          <a:p>
            <a:pPr marL="93663" indent="-93663" eaLnBrk="1" fontAlgn="auto" hangingPunct="1">
              <a:spcBef>
                <a:spcPts val="0"/>
              </a:spcBef>
              <a:spcAft>
                <a:spcPts val="0"/>
              </a:spcAft>
              <a:buFontTx/>
              <a:buAutoNum type="arabicPeriod"/>
              <a:defRPr/>
            </a:pPr>
            <a:r>
              <a:rPr lang="en-US" sz="1000" b="1" dirty="0" smtClean="0">
                <a:solidFill>
                  <a:schemeClr val="tx1"/>
                </a:solidFill>
                <a:latin typeface="Century Gothic" pitchFamily="34" charset="0"/>
              </a:rPr>
              <a:t>Pelatihan</a:t>
            </a:r>
            <a:r>
              <a:rPr lang="en-US" sz="1000" b="1" dirty="0">
                <a:solidFill>
                  <a:schemeClr val="tx1"/>
                </a:solidFill>
                <a:latin typeface="Century Gothic" pitchFamily="34" charset="0"/>
              </a:rPr>
              <a:t>2</a:t>
            </a:r>
            <a:endParaRPr lang="en-US" sz="1000" b="1" dirty="0" smtClean="0">
              <a:solidFill>
                <a:schemeClr val="tx1"/>
              </a:solidFill>
              <a:latin typeface="Century Gothic" pitchFamily="34" charset="0"/>
            </a:endParaRPr>
          </a:p>
          <a:p>
            <a:pPr marL="93663" indent="-93663" eaLnBrk="1" fontAlgn="auto" hangingPunct="1">
              <a:spcBef>
                <a:spcPts val="0"/>
              </a:spcBef>
              <a:spcAft>
                <a:spcPts val="0"/>
              </a:spcAft>
              <a:buFontTx/>
              <a:buAutoNum type="arabicPeriod"/>
              <a:defRPr/>
            </a:pPr>
            <a:r>
              <a:rPr lang="en-US" sz="1000" b="1" dirty="0" err="1" smtClean="0">
                <a:solidFill>
                  <a:schemeClr val="tx1"/>
                </a:solidFill>
                <a:latin typeface="Century Gothic" pitchFamily="34" charset="0"/>
              </a:rPr>
              <a:t>Verivikasi</a:t>
            </a:r>
            <a:r>
              <a:rPr lang="en-US" sz="1000" b="1" dirty="0" smtClean="0">
                <a:solidFill>
                  <a:schemeClr val="tx1"/>
                </a:solidFill>
                <a:latin typeface="Century Gothic" pitchFamily="34" charset="0"/>
              </a:rPr>
              <a:t> </a:t>
            </a:r>
            <a:r>
              <a:rPr lang="en-US" sz="1000" b="1" dirty="0" err="1" smtClean="0">
                <a:solidFill>
                  <a:schemeClr val="tx1"/>
                </a:solidFill>
                <a:latin typeface="Century Gothic" pitchFamily="34" charset="0"/>
              </a:rPr>
              <a:t>dan</a:t>
            </a:r>
            <a:r>
              <a:rPr lang="en-US" sz="1000" b="1" dirty="0" smtClean="0">
                <a:solidFill>
                  <a:schemeClr val="tx1"/>
                </a:solidFill>
                <a:latin typeface="Century Gothic" pitchFamily="34" charset="0"/>
              </a:rPr>
              <a:t> </a:t>
            </a:r>
            <a:r>
              <a:rPr lang="en-US" sz="1000" b="1" dirty="0" err="1" smtClean="0">
                <a:solidFill>
                  <a:schemeClr val="tx1"/>
                </a:solidFill>
                <a:latin typeface="Century Gothic" pitchFamily="34" charset="0"/>
              </a:rPr>
              <a:t>Identivikasi</a:t>
            </a:r>
            <a:endParaRPr lang="en-US" sz="1000" b="1" dirty="0" smtClean="0">
              <a:solidFill>
                <a:schemeClr val="tx1"/>
              </a:solidFill>
              <a:latin typeface="Century Gothic" pitchFamily="34" charset="0"/>
            </a:endParaRPr>
          </a:p>
          <a:p>
            <a:pPr marL="93663" indent="-93663" eaLnBrk="1" fontAlgn="auto" hangingPunct="1">
              <a:spcBef>
                <a:spcPts val="0"/>
              </a:spcBef>
              <a:spcAft>
                <a:spcPts val="0"/>
              </a:spcAft>
              <a:buFontTx/>
              <a:buAutoNum type="arabicPeriod"/>
              <a:defRPr/>
            </a:pPr>
            <a:r>
              <a:rPr lang="en-US" sz="1000" b="1" dirty="0" err="1" smtClean="0">
                <a:solidFill>
                  <a:schemeClr val="tx1"/>
                </a:solidFill>
                <a:latin typeface="Century Gothic" pitchFamily="34" charset="0"/>
              </a:rPr>
              <a:t>Persiapan</a:t>
            </a:r>
            <a:r>
              <a:rPr lang="en-US" sz="1000" b="1" dirty="0" smtClean="0">
                <a:solidFill>
                  <a:schemeClr val="tx1"/>
                </a:solidFill>
                <a:latin typeface="Century Gothic" pitchFamily="34" charset="0"/>
              </a:rPr>
              <a:t> Capturing </a:t>
            </a:r>
            <a:r>
              <a:rPr lang="en-US" sz="1000" b="1" dirty="0" err="1" smtClean="0">
                <a:solidFill>
                  <a:schemeClr val="tx1"/>
                </a:solidFill>
                <a:latin typeface="Century Gothic" pitchFamily="34" charset="0"/>
              </a:rPr>
              <a:t>Sebagai</a:t>
            </a:r>
            <a:r>
              <a:rPr lang="en-US" sz="1000" b="1" dirty="0" smtClean="0">
                <a:solidFill>
                  <a:schemeClr val="tx1"/>
                </a:solidFill>
                <a:latin typeface="Century Gothic" pitchFamily="34" charset="0"/>
              </a:rPr>
              <a:t> </a:t>
            </a:r>
            <a:r>
              <a:rPr lang="en-US" sz="1000" b="1" dirty="0" err="1" smtClean="0">
                <a:solidFill>
                  <a:schemeClr val="tx1"/>
                </a:solidFill>
                <a:latin typeface="Century Gothic" pitchFamily="34" charset="0"/>
              </a:rPr>
              <a:t>bahan</a:t>
            </a:r>
            <a:r>
              <a:rPr lang="en-US" sz="1000" b="1" dirty="0" smtClean="0">
                <a:solidFill>
                  <a:schemeClr val="tx1"/>
                </a:solidFill>
                <a:latin typeface="Century Gothic" pitchFamily="34" charset="0"/>
              </a:rPr>
              <a:t> BID 2018</a:t>
            </a:r>
          </a:p>
          <a:p>
            <a:pPr marL="93663" indent="-93663" eaLnBrk="1" fontAlgn="auto" hangingPunct="1">
              <a:spcBef>
                <a:spcPts val="0"/>
              </a:spcBef>
              <a:spcAft>
                <a:spcPts val="0"/>
              </a:spcAft>
              <a:buFontTx/>
              <a:buAutoNum type="arabicPeriod"/>
              <a:defRPr/>
            </a:pPr>
            <a:r>
              <a:rPr lang="en-US" sz="1000" b="1" dirty="0" err="1" smtClean="0">
                <a:solidFill>
                  <a:schemeClr val="tx1"/>
                </a:solidFill>
                <a:latin typeface="Century Gothic" pitchFamily="34" charset="0"/>
              </a:rPr>
              <a:t>Dokumentas</a:t>
            </a:r>
            <a:endParaRPr lang="en-US" sz="1000" b="1" dirty="0" smtClean="0">
              <a:solidFill>
                <a:schemeClr val="tx1"/>
              </a:solidFill>
              <a:latin typeface="Century Gothic" pitchFamily="34" charset="0"/>
            </a:endParaRPr>
          </a:p>
          <a:p>
            <a:pPr marL="93663" indent="-93663" eaLnBrk="1" fontAlgn="auto" hangingPunct="1">
              <a:spcBef>
                <a:spcPts val="0"/>
              </a:spcBef>
              <a:spcAft>
                <a:spcPts val="0"/>
              </a:spcAft>
              <a:buFontTx/>
              <a:buAutoNum type="arabicPeriod"/>
              <a:defRPr/>
            </a:pPr>
            <a:r>
              <a:rPr lang="en-US" sz="1000" b="1" dirty="0" err="1" smtClean="0">
                <a:solidFill>
                  <a:schemeClr val="tx1"/>
                </a:solidFill>
                <a:latin typeface="Century Gothic" pitchFamily="34" charset="0"/>
              </a:rPr>
              <a:t>Persiapan</a:t>
            </a:r>
            <a:r>
              <a:rPr lang="en-US" sz="1000" b="1" dirty="0" smtClean="0">
                <a:solidFill>
                  <a:schemeClr val="tx1"/>
                </a:solidFill>
                <a:latin typeface="Century Gothic" pitchFamily="34" charset="0"/>
              </a:rPr>
              <a:t> acara PP </a:t>
            </a:r>
            <a:r>
              <a:rPr lang="en-US" sz="1000" b="1" dirty="0" err="1" smtClean="0">
                <a:solidFill>
                  <a:schemeClr val="tx1"/>
                </a:solidFill>
                <a:latin typeface="Century Gothic" pitchFamily="34" charset="0"/>
              </a:rPr>
              <a:t>Int</a:t>
            </a:r>
            <a:r>
              <a:rPr lang="en-US" sz="1000" b="1" dirty="0" smtClean="0">
                <a:solidFill>
                  <a:schemeClr val="tx1"/>
                </a:solidFill>
                <a:latin typeface="Century Gothic" pitchFamily="34" charset="0"/>
              </a:rPr>
              <a:t> di Bali</a:t>
            </a:r>
            <a:endParaRPr lang="id-ID" sz="1000" b="1" dirty="0">
              <a:solidFill>
                <a:schemeClr val="tx1"/>
              </a:solidFill>
              <a:latin typeface="Century Gothic" pitchFamily="34" charset="0"/>
            </a:endParaRPr>
          </a:p>
          <a:p>
            <a:pPr marL="165100" indent="-165100" eaLnBrk="1" fontAlgn="auto" hangingPunct="1">
              <a:spcBef>
                <a:spcPts val="0"/>
              </a:spcBef>
              <a:spcAft>
                <a:spcPts val="0"/>
              </a:spcAft>
              <a:defRPr/>
            </a:pPr>
            <a:endParaRPr lang="id-ID" sz="1000" b="1" dirty="0">
              <a:solidFill>
                <a:schemeClr val="tx1"/>
              </a:solidFill>
              <a:latin typeface="Century Gothic" pitchFamily="34" charset="0"/>
            </a:endParaRPr>
          </a:p>
        </p:txBody>
      </p:sp>
      <p:cxnSp>
        <p:nvCxnSpPr>
          <p:cNvPr id="63" name="Elbow Connector 62"/>
          <p:cNvCxnSpPr/>
          <p:nvPr/>
        </p:nvCxnSpPr>
        <p:spPr bwMode="auto">
          <a:xfrm rot="5400000" flipH="1" flipV="1">
            <a:off x="3474244" y="3209132"/>
            <a:ext cx="268287" cy="2159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bwMode="auto">
          <a:xfrm rot="5400000" flipH="1" flipV="1">
            <a:off x="4269581" y="3239294"/>
            <a:ext cx="268288" cy="215900"/>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bwMode="auto">
          <a:xfrm rot="16200000" flipV="1">
            <a:off x="4970463" y="3308350"/>
            <a:ext cx="173037" cy="125413"/>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bwMode="auto">
          <a:xfrm>
            <a:off x="5591944" y="1895436"/>
            <a:ext cx="1180331" cy="1248143"/>
          </a:xfrm>
          <a:prstGeom prst="roundRect">
            <a:avLst/>
          </a:prstGeom>
          <a:solidFill>
            <a:schemeClr val="accent6">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9700" indent="-139700" eaLnBrk="1" fontAlgn="auto" hangingPunct="1">
              <a:spcBef>
                <a:spcPts val="0"/>
              </a:spcBef>
              <a:spcAft>
                <a:spcPts val="0"/>
              </a:spcAft>
              <a:buFontTx/>
              <a:buAutoNum type="arabicPeriod"/>
              <a:defRPr/>
            </a:pPr>
            <a:r>
              <a:rPr lang="en-US" sz="1050" b="1" dirty="0" err="1" smtClean="0">
                <a:solidFill>
                  <a:schemeClr val="tx1"/>
                </a:solidFill>
                <a:latin typeface="Century Gothic" pitchFamily="34" charset="0"/>
              </a:rPr>
              <a:t>Pelatihan-pelatihan</a:t>
            </a:r>
            <a:endParaRPr lang="en-US" sz="1050" b="1" dirty="0" smtClean="0">
              <a:solidFill>
                <a:schemeClr val="tx1"/>
              </a:solidFill>
              <a:latin typeface="Century Gothic" pitchFamily="34" charset="0"/>
            </a:endParaRPr>
          </a:p>
          <a:p>
            <a:pPr marL="139700" indent="-139700" eaLnBrk="1" fontAlgn="auto" hangingPunct="1">
              <a:spcBef>
                <a:spcPts val="0"/>
              </a:spcBef>
              <a:spcAft>
                <a:spcPts val="0"/>
              </a:spcAft>
              <a:buFontTx/>
              <a:buAutoNum type="arabicPeriod"/>
              <a:defRPr/>
            </a:pPr>
            <a:r>
              <a:rPr lang="en-US" sz="1050" b="1" dirty="0" err="1" smtClean="0">
                <a:solidFill>
                  <a:schemeClr val="tx1"/>
                </a:solidFill>
                <a:latin typeface="Century Gothic" pitchFamily="34" charset="0"/>
              </a:rPr>
              <a:t>Diretori</a:t>
            </a:r>
            <a:r>
              <a:rPr lang="en-US" sz="1050" b="1" dirty="0" smtClean="0">
                <a:solidFill>
                  <a:schemeClr val="tx1"/>
                </a:solidFill>
                <a:latin typeface="Century Gothic" pitchFamily="34" charset="0"/>
              </a:rPr>
              <a:t> P2KTD</a:t>
            </a:r>
          </a:p>
          <a:p>
            <a:pPr marL="139700" indent="-139700" eaLnBrk="1" fontAlgn="auto" hangingPunct="1">
              <a:spcBef>
                <a:spcPts val="0"/>
              </a:spcBef>
              <a:spcAft>
                <a:spcPts val="0"/>
              </a:spcAft>
              <a:buFontTx/>
              <a:buAutoNum type="arabicPeriod"/>
              <a:defRPr/>
            </a:pPr>
            <a:r>
              <a:rPr lang="en-US" sz="1050" b="1" dirty="0" err="1" smtClean="0">
                <a:solidFill>
                  <a:schemeClr val="tx1"/>
                </a:solidFill>
                <a:latin typeface="Century Gothic" pitchFamily="34" charset="0"/>
              </a:rPr>
              <a:t>Persipan</a:t>
            </a:r>
            <a:r>
              <a:rPr lang="en-US" sz="1050" b="1" dirty="0" smtClean="0">
                <a:solidFill>
                  <a:schemeClr val="tx1"/>
                </a:solidFill>
                <a:latin typeface="Century Gothic" pitchFamily="34" charset="0"/>
              </a:rPr>
              <a:t> BID </a:t>
            </a:r>
            <a:endParaRPr lang="id-ID" sz="1050" b="1" dirty="0">
              <a:solidFill>
                <a:schemeClr val="tx1"/>
              </a:solidFill>
              <a:latin typeface="Century Gothic" pitchFamily="34" charset="0"/>
            </a:endParaRPr>
          </a:p>
        </p:txBody>
      </p:sp>
      <p:sp>
        <p:nvSpPr>
          <p:cNvPr id="73" name="Rounded Rectangle 72"/>
          <p:cNvSpPr/>
          <p:nvPr/>
        </p:nvSpPr>
        <p:spPr bwMode="auto">
          <a:xfrm>
            <a:off x="5388674" y="4368878"/>
            <a:ext cx="865301" cy="866886"/>
          </a:xfrm>
          <a:prstGeom prst="roundRect">
            <a:avLst/>
          </a:prstGeom>
          <a:solidFill>
            <a:schemeClr val="accent2">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1100" b="1" dirty="0">
                <a:solidFill>
                  <a:schemeClr val="tx1"/>
                </a:solidFill>
                <a:latin typeface="Century Gothic" pitchFamily="34" charset="0"/>
              </a:rPr>
              <a:t>Proses Musrenbangdes</a:t>
            </a:r>
          </a:p>
        </p:txBody>
      </p:sp>
      <p:cxnSp>
        <p:nvCxnSpPr>
          <p:cNvPr id="74" name="Elbow Connector 73"/>
          <p:cNvCxnSpPr/>
          <p:nvPr/>
        </p:nvCxnSpPr>
        <p:spPr bwMode="auto">
          <a:xfrm rot="5400000">
            <a:off x="5545138" y="3937000"/>
            <a:ext cx="571500" cy="231775"/>
          </a:xfrm>
          <a:prstGeom prst="bentConnector3">
            <a:avLst>
              <a:gd name="adj1" fmla="val 63334"/>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bwMode="auto">
          <a:xfrm rot="5400000" flipH="1" flipV="1">
            <a:off x="7142163" y="3225800"/>
            <a:ext cx="298450" cy="250825"/>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bwMode="auto">
          <a:xfrm rot="16200000" flipV="1">
            <a:off x="8569325" y="3286126"/>
            <a:ext cx="242887" cy="125412"/>
          </a:xfrm>
          <a:prstGeom prst="bentConnector3">
            <a:avLst>
              <a:gd name="adj1" fmla="val 50000"/>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8008938" y="3284538"/>
            <a:ext cx="0" cy="1476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214313" y="3298825"/>
            <a:ext cx="11785600" cy="0"/>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14313" y="3933825"/>
            <a:ext cx="11785600" cy="0"/>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387975" y="4327525"/>
            <a:ext cx="866775" cy="908050"/>
          </a:xfrm>
          <a:prstGeom prst="ellipse">
            <a:avLst/>
          </a:prstGeom>
          <a:noFill/>
          <a:ln w="127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6" name="Oval 85"/>
          <p:cNvSpPr/>
          <p:nvPr/>
        </p:nvSpPr>
        <p:spPr>
          <a:xfrm>
            <a:off x="393700" y="6210300"/>
            <a:ext cx="446088" cy="387350"/>
          </a:xfrm>
          <a:prstGeom prst="ellipse">
            <a:avLst/>
          </a:prstGeom>
          <a:noFill/>
          <a:ln w="127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7" name="TextBox 86"/>
          <p:cNvSpPr txBox="1"/>
          <p:nvPr/>
        </p:nvSpPr>
        <p:spPr>
          <a:xfrm>
            <a:off x="849313" y="6135688"/>
            <a:ext cx="4327525" cy="6461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hangingPunct="1">
              <a:defRPr/>
            </a:pPr>
            <a:r>
              <a:rPr lang="en-US" sz="1200" dirty="0"/>
              <a:t>Proses </a:t>
            </a:r>
            <a:r>
              <a:rPr lang="en-US" sz="1200" dirty="0" err="1"/>
              <a:t>Musyawarah</a:t>
            </a:r>
            <a:r>
              <a:rPr lang="en-US" sz="1200" dirty="0"/>
              <a:t> </a:t>
            </a:r>
            <a:r>
              <a:rPr lang="en-US" sz="1200" dirty="0" err="1"/>
              <a:t>dalam</a:t>
            </a:r>
            <a:r>
              <a:rPr lang="en-US" sz="1200" dirty="0"/>
              <a:t> </a:t>
            </a:r>
            <a:r>
              <a:rPr lang="en-US" sz="1200" dirty="0" err="1"/>
              <a:t>pengembangan</a:t>
            </a:r>
            <a:r>
              <a:rPr lang="en-US" sz="1200" dirty="0"/>
              <a:t>  PID </a:t>
            </a:r>
            <a:r>
              <a:rPr lang="en-US" sz="1200" dirty="0" err="1"/>
              <a:t>sebagai</a:t>
            </a:r>
            <a:r>
              <a:rPr lang="en-US" sz="1200" dirty="0"/>
              <a:t> </a:t>
            </a:r>
            <a:r>
              <a:rPr lang="en-US" sz="1200" dirty="0" err="1"/>
              <a:t>pintu</a:t>
            </a:r>
            <a:r>
              <a:rPr lang="en-US" sz="1200" dirty="0"/>
              <a:t> </a:t>
            </a:r>
            <a:r>
              <a:rPr lang="en-US" sz="1200" dirty="0" err="1"/>
              <a:t>masuk</a:t>
            </a:r>
            <a:r>
              <a:rPr lang="en-US" sz="1200" dirty="0"/>
              <a:t> </a:t>
            </a:r>
            <a:r>
              <a:rPr lang="en-US" sz="1200" dirty="0" err="1"/>
              <a:t>dalam</a:t>
            </a:r>
            <a:r>
              <a:rPr lang="en-US" sz="1200" dirty="0"/>
              <a:t> </a:t>
            </a:r>
            <a:r>
              <a:rPr lang="en-US" sz="1200" dirty="0" err="1"/>
              <a:t>mempengaruhi</a:t>
            </a:r>
            <a:r>
              <a:rPr lang="en-US" sz="1200" dirty="0"/>
              <a:t> </a:t>
            </a:r>
            <a:r>
              <a:rPr lang="en-US" sz="1200" dirty="0" err="1"/>
              <a:t>Pengggunaan</a:t>
            </a:r>
            <a:r>
              <a:rPr lang="en-US" sz="1200" dirty="0"/>
              <a:t> Dana </a:t>
            </a:r>
            <a:r>
              <a:rPr lang="en-US" sz="1200" dirty="0" err="1"/>
              <a:t>Desa</a:t>
            </a:r>
            <a:r>
              <a:rPr lang="en-US" sz="1200" dirty="0"/>
              <a:t> Yang </a:t>
            </a:r>
            <a:r>
              <a:rPr lang="en-US" sz="1200" dirty="0" err="1"/>
              <a:t>lebih</a:t>
            </a:r>
            <a:r>
              <a:rPr lang="en-US" sz="1200" dirty="0"/>
              <a:t> </a:t>
            </a:r>
            <a:r>
              <a:rPr lang="en-US" sz="1200" dirty="0" err="1"/>
              <a:t>Berkualitass</a:t>
            </a:r>
            <a:endParaRPr lang="en-US" sz="1200" dirty="0"/>
          </a:p>
        </p:txBody>
      </p:sp>
      <p:sp>
        <p:nvSpPr>
          <p:cNvPr id="56" name="Oval 55"/>
          <p:cNvSpPr/>
          <p:nvPr/>
        </p:nvSpPr>
        <p:spPr>
          <a:xfrm>
            <a:off x="3143250" y="4365625"/>
            <a:ext cx="996950" cy="869950"/>
          </a:xfrm>
          <a:prstGeom prst="ellipse">
            <a:avLst/>
          </a:prstGeom>
          <a:noFill/>
          <a:ln w="127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57" name="Rounded Rectangle 56"/>
          <p:cNvSpPr/>
          <p:nvPr/>
        </p:nvSpPr>
        <p:spPr bwMode="auto">
          <a:xfrm>
            <a:off x="571500" y="896469"/>
            <a:ext cx="2200355" cy="804339"/>
          </a:xfrm>
          <a:prstGeom prst="roundRect">
            <a:avLst/>
          </a:prstGeom>
          <a:solidFill>
            <a:srgbClr val="FFFF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eaLnBrk="1" fontAlgn="auto" hangingPunct="1">
              <a:spcBef>
                <a:spcPts val="0"/>
              </a:spcBef>
              <a:spcAft>
                <a:spcPts val="0"/>
              </a:spcAft>
              <a:buFontTx/>
              <a:buAutoNum type="arabicPeriod"/>
              <a:defRPr/>
            </a:pPr>
            <a:r>
              <a:rPr lang="en-US" sz="1000" b="1" dirty="0" err="1">
                <a:solidFill>
                  <a:schemeClr val="tx1"/>
                </a:solidFill>
                <a:latin typeface="Century Gothic" pitchFamily="34" charset="0"/>
              </a:rPr>
              <a:t>pelatihan-pelatihan</a:t>
            </a:r>
            <a:endParaRPr lang="en-US" sz="1000" b="1" dirty="0">
              <a:solidFill>
                <a:schemeClr val="tx1"/>
              </a:solidFill>
              <a:latin typeface="Century Gothic" pitchFamily="34" charset="0"/>
            </a:endParaRPr>
          </a:p>
          <a:p>
            <a:pPr marL="228600" indent="-228600" algn="ctr" eaLnBrk="1" fontAlgn="auto" hangingPunct="1">
              <a:spcBef>
                <a:spcPts val="0"/>
              </a:spcBef>
              <a:spcAft>
                <a:spcPts val="0"/>
              </a:spcAft>
              <a:buFontTx/>
              <a:buAutoNum type="arabicPeriod"/>
              <a:defRPr/>
            </a:pPr>
            <a:r>
              <a:rPr lang="en-US" sz="1000" b="1" dirty="0" err="1">
                <a:solidFill>
                  <a:schemeClr val="tx1"/>
                </a:solidFill>
                <a:latin typeface="Century Gothic" pitchFamily="34" charset="0"/>
              </a:rPr>
              <a:t>Peluncuran</a:t>
            </a:r>
            <a:r>
              <a:rPr lang="en-US" sz="1000" b="1" dirty="0">
                <a:solidFill>
                  <a:schemeClr val="tx1"/>
                </a:solidFill>
                <a:latin typeface="Century Gothic" pitchFamily="34" charset="0"/>
              </a:rPr>
              <a:t> DIPA DOK</a:t>
            </a:r>
          </a:p>
          <a:p>
            <a:pPr marL="228600" indent="-228600" algn="ctr" eaLnBrk="1" fontAlgn="auto" hangingPunct="1">
              <a:spcBef>
                <a:spcPts val="0"/>
              </a:spcBef>
              <a:spcAft>
                <a:spcPts val="0"/>
              </a:spcAft>
              <a:buFontTx/>
              <a:buAutoNum type="arabicPeriod"/>
              <a:defRPr/>
            </a:pPr>
            <a:r>
              <a:rPr lang="en-US" sz="1000" b="1" dirty="0" err="1">
                <a:solidFill>
                  <a:schemeClr val="tx1"/>
                </a:solidFill>
                <a:latin typeface="Century Gothic" pitchFamily="34" charset="0"/>
              </a:rPr>
              <a:t>Penetapan</a:t>
            </a:r>
            <a:r>
              <a:rPr lang="en-US" sz="1000" b="1" dirty="0">
                <a:solidFill>
                  <a:schemeClr val="tx1"/>
                </a:solidFill>
                <a:latin typeface="Century Gothic" pitchFamily="34" charset="0"/>
              </a:rPr>
              <a:t> PJLT</a:t>
            </a:r>
          </a:p>
          <a:p>
            <a:pPr marL="228600" indent="-228600" algn="ctr" eaLnBrk="1" fontAlgn="auto" hangingPunct="1">
              <a:spcBef>
                <a:spcPts val="0"/>
              </a:spcBef>
              <a:spcAft>
                <a:spcPts val="0"/>
              </a:spcAft>
              <a:buFontTx/>
              <a:buAutoNum type="arabicPeriod"/>
              <a:defRPr/>
            </a:pPr>
            <a:r>
              <a:rPr lang="en-US" sz="1000" b="1" dirty="0" err="1">
                <a:solidFill>
                  <a:schemeClr val="tx1"/>
                </a:solidFill>
                <a:latin typeface="Century Gothic" pitchFamily="34" charset="0"/>
              </a:rPr>
              <a:t>Persiapan</a:t>
            </a:r>
            <a:r>
              <a:rPr lang="en-US" sz="1000" b="1" dirty="0">
                <a:solidFill>
                  <a:schemeClr val="tx1"/>
                </a:solidFill>
                <a:latin typeface="Century Gothic" pitchFamily="34" charset="0"/>
              </a:rPr>
              <a:t> </a:t>
            </a:r>
            <a:r>
              <a:rPr lang="en-US" sz="1000" b="1" dirty="0" err="1">
                <a:solidFill>
                  <a:schemeClr val="tx1"/>
                </a:solidFill>
                <a:latin typeface="Century Gothic" pitchFamily="34" charset="0"/>
              </a:rPr>
              <a:t>Ccapturing</a:t>
            </a:r>
            <a:endParaRPr lang="en-US" sz="1000" b="1" dirty="0">
              <a:solidFill>
                <a:schemeClr val="tx1"/>
              </a:solidFill>
              <a:latin typeface="Century Gothic" pitchFamily="34" charset="0"/>
            </a:endParaRPr>
          </a:p>
          <a:p>
            <a:pPr marL="228600" indent="-228600" algn="ctr" eaLnBrk="1" fontAlgn="auto" hangingPunct="1">
              <a:spcBef>
                <a:spcPts val="0"/>
              </a:spcBef>
              <a:spcAft>
                <a:spcPts val="0"/>
              </a:spcAft>
              <a:buFontTx/>
              <a:buAutoNum type="arabicPeriod"/>
              <a:defRPr/>
            </a:pPr>
            <a:r>
              <a:rPr lang="en-US" sz="1000" b="1" dirty="0">
                <a:solidFill>
                  <a:schemeClr val="tx1"/>
                </a:solidFill>
                <a:latin typeface="Century Gothic" pitchFamily="34" charset="0"/>
              </a:rPr>
              <a:t>Rakor2</a:t>
            </a:r>
          </a:p>
          <a:p>
            <a:pPr marL="228600" indent="-228600" algn="ctr" eaLnBrk="1" fontAlgn="auto" hangingPunct="1">
              <a:spcBef>
                <a:spcPts val="0"/>
              </a:spcBef>
              <a:spcAft>
                <a:spcPts val="0"/>
              </a:spcAft>
              <a:buFontTx/>
              <a:buAutoNum type="arabicPeriod"/>
              <a:defRPr/>
            </a:pPr>
            <a:endParaRPr lang="en-US" sz="1000" b="1" dirty="0">
              <a:solidFill>
                <a:schemeClr val="tx1"/>
              </a:solidFill>
              <a:latin typeface="Century Gothic" pitchFamily="34" charset="0"/>
            </a:endParaRPr>
          </a:p>
        </p:txBody>
      </p:sp>
      <p:pic>
        <p:nvPicPr>
          <p:cNvPr id="58" name="Picture 2" descr="C:\Users\all\AppData\Local\Temp\IMG_20171127_214528_14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73816" y="254739"/>
            <a:ext cx="1194012" cy="68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24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021" y="158846"/>
            <a:ext cx="6384551" cy="826600"/>
          </a:xfrm>
        </p:spPr>
        <p:style>
          <a:lnRef idx="1">
            <a:schemeClr val="accent4"/>
          </a:lnRef>
          <a:fillRef idx="3">
            <a:schemeClr val="accent4"/>
          </a:fillRef>
          <a:effectRef idx="2">
            <a:schemeClr val="accent4"/>
          </a:effectRef>
          <a:fontRef idx="minor">
            <a:schemeClr val="lt1"/>
          </a:fontRef>
        </p:style>
        <p:txBody>
          <a:bodyPr>
            <a:normAutofit/>
          </a:bodyPr>
          <a:lstStyle/>
          <a:p>
            <a:pPr algn="ctr"/>
            <a:r>
              <a:rPr lang="en-US" sz="2800" b="1" dirty="0" smtClean="0"/>
              <a:t>Target </a:t>
            </a:r>
            <a:r>
              <a:rPr lang="en-US" sz="2800" b="1" dirty="0" err="1" smtClean="0"/>
              <a:t>Penyelesaian</a:t>
            </a:r>
            <a:r>
              <a:rPr lang="en-US" sz="2800" b="1" dirty="0" smtClean="0"/>
              <a:t> </a:t>
            </a:r>
            <a:r>
              <a:rPr lang="en-US" sz="2800" b="1" dirty="0" err="1" smtClean="0"/>
              <a:t>Tahapan</a:t>
            </a:r>
            <a:r>
              <a:rPr lang="en-US" sz="2800" b="1" dirty="0" smtClean="0"/>
              <a:t> PID 2018</a:t>
            </a:r>
            <a:endParaRPr lang="en-GB" sz="2800" b="1" dirty="0"/>
          </a:p>
        </p:txBody>
      </p:sp>
      <p:sp>
        <p:nvSpPr>
          <p:cNvPr id="4" name="Title 1"/>
          <p:cNvSpPr txBox="1">
            <a:spLocks/>
          </p:cNvSpPr>
          <p:nvPr/>
        </p:nvSpPr>
        <p:spPr>
          <a:xfrm>
            <a:off x="725714" y="1302330"/>
            <a:ext cx="11248571" cy="5142011"/>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914400" indent="-914400">
              <a:buAutoNum type="arabicPeriod"/>
            </a:pPr>
            <a:r>
              <a:rPr lang="en-US" sz="4000" dirty="0" err="1" smtClean="0"/>
              <a:t>Perencanaan</a:t>
            </a:r>
            <a:r>
              <a:rPr lang="en-US" sz="4000" dirty="0" smtClean="0"/>
              <a:t> (MAD,TPID,P2KTD,TIK,MOU)</a:t>
            </a:r>
          </a:p>
          <a:p>
            <a:r>
              <a:rPr lang="en-US" sz="4000" dirty="0"/>
              <a:t>	</a:t>
            </a:r>
            <a:r>
              <a:rPr lang="en-US" sz="4000" dirty="0" smtClean="0"/>
              <a:t>-----</a:t>
            </a:r>
            <a:r>
              <a:rPr lang="en-US" sz="4000" dirty="0" err="1" smtClean="0"/>
              <a:t>Juli</a:t>
            </a:r>
            <a:r>
              <a:rPr lang="en-US" sz="4000" dirty="0" smtClean="0"/>
              <a:t> 2018------</a:t>
            </a:r>
          </a:p>
          <a:p>
            <a:r>
              <a:rPr lang="en-US" sz="4000" dirty="0" smtClean="0"/>
              <a:t>2.     Capturing I (</a:t>
            </a:r>
            <a:r>
              <a:rPr lang="en-US" sz="4000" dirty="0" err="1" smtClean="0"/>
              <a:t>Percepatan</a:t>
            </a:r>
            <a:r>
              <a:rPr lang="en-US" sz="4000" dirty="0" smtClean="0"/>
              <a:t>)</a:t>
            </a:r>
          </a:p>
          <a:p>
            <a:r>
              <a:rPr lang="en-US" sz="4000" dirty="0"/>
              <a:t>	</a:t>
            </a:r>
            <a:r>
              <a:rPr lang="en-US" sz="4000" dirty="0" smtClean="0"/>
              <a:t>-----</a:t>
            </a:r>
            <a:r>
              <a:rPr lang="en-US" sz="4000" dirty="0" err="1" smtClean="0"/>
              <a:t>Juli</a:t>
            </a:r>
            <a:r>
              <a:rPr lang="en-US" sz="4000" dirty="0" smtClean="0"/>
              <a:t> 2018------</a:t>
            </a:r>
          </a:p>
          <a:p>
            <a:r>
              <a:rPr lang="en-US" sz="4000" dirty="0" smtClean="0"/>
              <a:t>3.     </a:t>
            </a:r>
            <a:r>
              <a:rPr lang="en-US" sz="4000" dirty="0" err="1" smtClean="0"/>
              <a:t>Pencairan</a:t>
            </a:r>
            <a:r>
              <a:rPr lang="en-US" sz="4000" dirty="0" smtClean="0"/>
              <a:t> Dana </a:t>
            </a:r>
            <a:r>
              <a:rPr lang="en-US" sz="4000" dirty="0" err="1" smtClean="0"/>
              <a:t>Tahap</a:t>
            </a:r>
            <a:r>
              <a:rPr lang="en-US" sz="4000" dirty="0" smtClean="0"/>
              <a:t> I (75%)</a:t>
            </a:r>
          </a:p>
          <a:p>
            <a:r>
              <a:rPr lang="en-US" sz="4000" dirty="0"/>
              <a:t>	</a:t>
            </a:r>
            <a:r>
              <a:rPr lang="en-US" sz="4000" dirty="0" smtClean="0"/>
              <a:t>-----</a:t>
            </a:r>
            <a:r>
              <a:rPr lang="en-US" sz="4000" dirty="0" err="1" smtClean="0"/>
              <a:t>Agustus</a:t>
            </a:r>
            <a:r>
              <a:rPr lang="en-US" sz="4000" dirty="0" smtClean="0"/>
              <a:t> 2018------</a:t>
            </a:r>
          </a:p>
          <a:p>
            <a:r>
              <a:rPr lang="en-US" sz="4000" dirty="0" smtClean="0"/>
              <a:t>4.     Bursa Inovasi Desa (BID)</a:t>
            </a:r>
          </a:p>
          <a:p>
            <a:r>
              <a:rPr lang="en-US" sz="4000" dirty="0"/>
              <a:t>	</a:t>
            </a:r>
            <a:r>
              <a:rPr lang="en-US" sz="4000" dirty="0" smtClean="0"/>
              <a:t>-----</a:t>
            </a:r>
            <a:r>
              <a:rPr lang="en-US" sz="4000" dirty="0" err="1" smtClean="0"/>
              <a:t>Agustus</a:t>
            </a:r>
            <a:r>
              <a:rPr lang="en-US" sz="4000" dirty="0" smtClean="0"/>
              <a:t> 2018-------</a:t>
            </a:r>
          </a:p>
          <a:p>
            <a:r>
              <a:rPr lang="en-US" sz="4000" dirty="0" smtClean="0"/>
              <a:t>5.     Capturing </a:t>
            </a:r>
            <a:r>
              <a:rPr lang="en-US" sz="4000" dirty="0" err="1" smtClean="0"/>
              <a:t>Tahap</a:t>
            </a:r>
            <a:r>
              <a:rPr lang="en-US" sz="4000" dirty="0" smtClean="0"/>
              <a:t> II</a:t>
            </a:r>
          </a:p>
          <a:p>
            <a:r>
              <a:rPr lang="en-US" sz="4000" dirty="0"/>
              <a:t>	</a:t>
            </a:r>
            <a:r>
              <a:rPr lang="en-US" sz="4000" dirty="0" smtClean="0"/>
              <a:t>----November 2018-------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13" y="10555"/>
            <a:ext cx="1465887" cy="1291775"/>
          </a:xfrm>
          <a:prstGeom prst="rect">
            <a:avLst/>
          </a:prstGeom>
        </p:spPr>
      </p:pic>
      <p:pic>
        <p:nvPicPr>
          <p:cNvPr id="6" name="Picture 5" descr="C:\Users\all\AppData\Local\Temp\IMG_20171127_214528_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286" y="0"/>
            <a:ext cx="1741713" cy="11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3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1438"/>
            <a:ext cx="10515600" cy="4835525"/>
          </a:xfrm>
        </p:spPr>
        <p:txBody>
          <a:bodyPr/>
          <a:lstStyle/>
          <a:p>
            <a:pPr marL="0" indent="0">
              <a:buFont typeface="Arial" charset="0"/>
              <a:buNone/>
              <a:defRPr/>
            </a:pPr>
            <a:r>
              <a:rPr lang="en-US" sz="3600" b="1" dirty="0" smtClean="0"/>
              <a:t>Capturing </a:t>
            </a:r>
            <a:r>
              <a:rPr lang="en-US" sz="3600" b="1" dirty="0" err="1" smtClean="0"/>
              <a:t>Percepatan</a:t>
            </a:r>
            <a:r>
              <a:rPr lang="en-US" sz="3600" b="1" dirty="0" smtClean="0"/>
              <a:t>  ( 23 </a:t>
            </a:r>
            <a:r>
              <a:rPr lang="en-US" sz="3600" b="1" dirty="0" err="1" smtClean="0"/>
              <a:t>Juli</a:t>
            </a:r>
            <a:r>
              <a:rPr lang="en-US" sz="3600" b="1" dirty="0" smtClean="0"/>
              <a:t> 2018)</a:t>
            </a:r>
          </a:p>
          <a:p>
            <a:pPr marL="514350" indent="-514350">
              <a:buFont typeface="Arial" charset="0"/>
              <a:buAutoNum type="arabicPeriod"/>
              <a:defRPr/>
            </a:pPr>
            <a:r>
              <a:rPr lang="en-US" dirty="0" err="1" smtClean="0"/>
              <a:t>Identifikasi</a:t>
            </a:r>
            <a:r>
              <a:rPr lang="en-US" dirty="0" smtClean="0"/>
              <a:t> </a:t>
            </a:r>
            <a:r>
              <a:rPr lang="en-US" dirty="0" err="1" smtClean="0"/>
              <a:t>Kegiatan</a:t>
            </a:r>
            <a:r>
              <a:rPr lang="en-US" dirty="0" smtClean="0"/>
              <a:t> </a:t>
            </a:r>
            <a:r>
              <a:rPr lang="en-US" dirty="0" err="1" smtClean="0"/>
              <a:t>untuk</a:t>
            </a:r>
            <a:r>
              <a:rPr lang="en-US" dirty="0" smtClean="0"/>
              <a:t> </a:t>
            </a:r>
            <a:r>
              <a:rPr lang="en-US" dirty="0" err="1" smtClean="0"/>
              <a:t>Dokumen</a:t>
            </a:r>
            <a:r>
              <a:rPr lang="en-US" dirty="0" smtClean="0"/>
              <a:t> </a:t>
            </a:r>
            <a:r>
              <a:rPr lang="en-US" dirty="0" err="1"/>
              <a:t>P</a:t>
            </a:r>
            <a:r>
              <a:rPr lang="en-US" dirty="0" err="1" smtClean="0"/>
              <a:t>embelajaran</a:t>
            </a:r>
            <a:endParaRPr lang="en-US" dirty="0" smtClean="0"/>
          </a:p>
          <a:p>
            <a:pPr marL="514350" indent="-514350">
              <a:buFont typeface="Arial" charset="0"/>
              <a:buAutoNum type="arabicPeriod"/>
              <a:defRPr/>
            </a:pPr>
            <a:r>
              <a:rPr lang="en-US" dirty="0" smtClean="0"/>
              <a:t> </a:t>
            </a:r>
            <a:r>
              <a:rPr lang="en-US" dirty="0" err="1" smtClean="0"/>
              <a:t>Tuangkan</a:t>
            </a:r>
            <a:r>
              <a:rPr lang="en-US" dirty="0" smtClean="0"/>
              <a:t> </a:t>
            </a:r>
            <a:r>
              <a:rPr lang="en-US" dirty="0" err="1" smtClean="0"/>
              <a:t>dalam</a:t>
            </a:r>
            <a:r>
              <a:rPr lang="en-US" dirty="0" smtClean="0"/>
              <a:t> ( Capturing) :</a:t>
            </a:r>
          </a:p>
          <a:p>
            <a:pPr marL="1092200" indent="-457200">
              <a:buFont typeface="Arial" charset="0"/>
              <a:buChar char="•"/>
              <a:defRPr/>
            </a:pPr>
            <a:r>
              <a:rPr lang="en-US" dirty="0" smtClean="0"/>
              <a:t>Template </a:t>
            </a:r>
            <a:r>
              <a:rPr lang="en-US" dirty="0" err="1" smtClean="0"/>
              <a:t>Pembelajaran</a:t>
            </a:r>
            <a:endParaRPr lang="en-US" dirty="0" smtClean="0"/>
          </a:p>
          <a:p>
            <a:pPr marL="1092200" indent="-457200">
              <a:buFont typeface="Arial" charset="0"/>
              <a:buChar char="•"/>
              <a:defRPr/>
            </a:pPr>
            <a:r>
              <a:rPr lang="en-US" dirty="0" err="1" smtClean="0"/>
              <a:t>Narasi</a:t>
            </a:r>
            <a:endParaRPr lang="en-US" dirty="0" smtClean="0"/>
          </a:p>
          <a:p>
            <a:pPr marL="1092200" indent="-457200">
              <a:buFont typeface="Arial" charset="0"/>
              <a:buChar char="•"/>
              <a:defRPr/>
            </a:pPr>
            <a:r>
              <a:rPr lang="en-US" dirty="0" smtClean="0"/>
              <a:t>Video</a:t>
            </a:r>
          </a:p>
          <a:p>
            <a:pPr marL="0" indent="0">
              <a:buFont typeface="Arial" charset="0"/>
              <a:buNone/>
              <a:defRPr/>
            </a:pPr>
            <a:r>
              <a:rPr lang="en-US" dirty="0" smtClean="0"/>
              <a:t>3.  </a:t>
            </a:r>
            <a:r>
              <a:rPr lang="en-US" dirty="0"/>
              <a:t> </a:t>
            </a:r>
            <a:r>
              <a:rPr lang="en-US" dirty="0" err="1" smtClean="0"/>
              <a:t>Seiap</a:t>
            </a:r>
            <a:r>
              <a:rPr lang="en-US" dirty="0" smtClean="0"/>
              <a:t> </a:t>
            </a:r>
            <a:r>
              <a:rPr lang="en-US" dirty="0" err="1" smtClean="0"/>
              <a:t>kabupaten</a:t>
            </a:r>
            <a:r>
              <a:rPr lang="en-US" dirty="0" smtClean="0"/>
              <a:t> 4 </a:t>
            </a:r>
            <a:r>
              <a:rPr lang="en-US" dirty="0" err="1" smtClean="0"/>
              <a:t>dokumen</a:t>
            </a:r>
            <a:r>
              <a:rPr lang="en-US" dirty="0" smtClean="0"/>
              <a:t> </a:t>
            </a:r>
            <a:r>
              <a:rPr lang="en-US" dirty="0" err="1" smtClean="0"/>
              <a:t>Pembelajaran</a:t>
            </a:r>
            <a:endParaRPr lang="en-US" dirty="0" smtClean="0"/>
          </a:p>
        </p:txBody>
      </p:sp>
      <p:sp>
        <p:nvSpPr>
          <p:cNvPr id="37891" name="Slide Number Placeholder 3"/>
          <p:cNvSpPr>
            <a:spLocks noGrp="1"/>
          </p:cNvSpPr>
          <p:nvPr>
            <p:ph type="sldNum" sz="quarter" idx="12"/>
          </p:nvPr>
        </p:nvSpPr>
        <p:spPr>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716344F-7880-4755-9898-BBDF215E7F4A}" type="slidenum">
              <a:rPr lang="en-US" smtClean="0">
                <a:solidFill>
                  <a:srgbClr val="898989"/>
                </a:solidFill>
              </a:rPr>
              <a:pPr eaLnBrk="1" hangingPunct="1"/>
              <a:t>44</a:t>
            </a:fld>
            <a:endParaRPr lang="en-US" smtClean="0">
              <a:solidFill>
                <a:srgbClr val="898989"/>
              </a:solidFill>
            </a:endParaRPr>
          </a:p>
        </p:txBody>
      </p:sp>
    </p:spTree>
    <p:extLst>
      <p:ext uri="{BB962C8B-B14F-4D97-AF65-F5344CB8AC3E}">
        <p14:creationId xmlns:p14="http://schemas.microsoft.com/office/powerpoint/2010/main" val="455953214"/>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488" y="288925"/>
            <a:ext cx="10741025" cy="6407150"/>
          </a:xfrm>
          <a:solidFill>
            <a:schemeClr val="tx2">
              <a:lumMod val="90000"/>
            </a:schemeClr>
          </a:solidFill>
        </p:spPr>
        <p:txBody>
          <a:bodyPr/>
          <a:lstStyle/>
          <a:p>
            <a:pPr marL="635000" indent="-635000" eaLnBrk="1" hangingPunct="1">
              <a:spcBef>
                <a:spcPct val="0"/>
              </a:spcBef>
              <a:buFont typeface="Century Schoolbook" pitchFamily="18" charset="0"/>
              <a:buAutoNum type="arabicPeriod"/>
              <a:defRPr/>
            </a:pPr>
            <a:endParaRPr lang="en-US" sz="2400" smtClean="0"/>
          </a:p>
          <a:p>
            <a:pPr marL="635000" indent="-635000" eaLnBrk="1" hangingPunct="1">
              <a:spcBef>
                <a:spcPct val="0"/>
              </a:spcBef>
              <a:buFont typeface="Century Schoolbook" pitchFamily="18" charset="0"/>
              <a:buAutoNum type="arabicPeriod"/>
              <a:defRPr/>
            </a:pPr>
            <a:endParaRPr lang="en-US" sz="2400" b="1" smtClean="0"/>
          </a:p>
          <a:p>
            <a:pPr marL="635000" indent="-635000" eaLnBrk="1" hangingPunct="1">
              <a:spcBef>
                <a:spcPct val="0"/>
              </a:spcBef>
              <a:buFont typeface="Century Schoolbook" pitchFamily="18" charset="0"/>
              <a:buAutoNum type="arabicPeriod"/>
              <a:defRPr/>
            </a:pPr>
            <a:r>
              <a:rPr lang="en-US" sz="2600" b="1" smtClean="0"/>
              <a:t> </a:t>
            </a:r>
            <a:r>
              <a:rPr lang="en-US" sz="2600" b="1" smtClean="0">
                <a:solidFill>
                  <a:schemeClr val="bg1"/>
                </a:solidFill>
              </a:rPr>
              <a:t>Identifikasi kegiatan inovatif (TPID)</a:t>
            </a:r>
          </a:p>
          <a:p>
            <a:pPr marL="635000" indent="-635000" eaLnBrk="1" hangingPunct="1">
              <a:spcBef>
                <a:spcPct val="0"/>
              </a:spcBef>
              <a:buFont typeface="Century Schoolbook" pitchFamily="18" charset="0"/>
              <a:buAutoNum type="arabicPeriod"/>
              <a:defRPr/>
            </a:pPr>
            <a:r>
              <a:rPr lang="en-US" sz="2600" b="1" smtClean="0">
                <a:solidFill>
                  <a:schemeClr val="bg1"/>
                </a:solidFill>
              </a:rPr>
              <a:t>  Verifikasi kegiatan inovatif  (TIK)</a:t>
            </a:r>
          </a:p>
          <a:p>
            <a:pPr marL="635000" indent="-635000" eaLnBrk="1" hangingPunct="1">
              <a:spcBef>
                <a:spcPct val="0"/>
              </a:spcBef>
              <a:buFont typeface="Century Schoolbook" pitchFamily="18" charset="0"/>
              <a:buAutoNum type="arabicPeriod"/>
              <a:defRPr/>
            </a:pPr>
            <a:r>
              <a:rPr lang="en-US" sz="2600" b="1" smtClean="0">
                <a:solidFill>
                  <a:schemeClr val="bg1"/>
                </a:solidFill>
              </a:rPr>
              <a:t> Capturing (TPID)</a:t>
            </a:r>
          </a:p>
          <a:p>
            <a:pPr marL="635000" indent="-635000" eaLnBrk="1" hangingPunct="1">
              <a:spcBef>
                <a:spcPct val="0"/>
              </a:spcBef>
              <a:buFont typeface="Century Schoolbook" pitchFamily="18" charset="0"/>
              <a:buAutoNum type="arabicPeriod"/>
              <a:defRPr/>
            </a:pPr>
            <a:r>
              <a:rPr lang="en-US" sz="2600" b="1" smtClean="0">
                <a:solidFill>
                  <a:schemeClr val="bg1"/>
                </a:solidFill>
              </a:rPr>
              <a:t> Dokumentasi </a:t>
            </a:r>
            <a:r>
              <a:rPr lang="en-US" altLang="en-US" sz="2600" b="1" smtClean="0">
                <a:solidFill>
                  <a:schemeClr val="bg1"/>
                </a:solidFill>
              </a:rPr>
              <a:t>“</a:t>
            </a:r>
            <a:r>
              <a:rPr lang="en-US" altLang="ja-JP" sz="2600" b="1" smtClean="0">
                <a:solidFill>
                  <a:schemeClr val="bg1"/>
                </a:solidFill>
              </a:rPr>
              <a:t>dokumen pembelajaran</a:t>
            </a:r>
            <a:r>
              <a:rPr lang="en-US" altLang="en-US" sz="2600" b="1" smtClean="0">
                <a:solidFill>
                  <a:schemeClr val="bg1"/>
                </a:solidFill>
              </a:rPr>
              <a:t>”</a:t>
            </a:r>
            <a:r>
              <a:rPr lang="en-US" altLang="ja-JP" sz="2600" b="1" smtClean="0">
                <a:solidFill>
                  <a:schemeClr val="bg1"/>
                </a:solidFill>
              </a:rPr>
              <a:t> (TPID)</a:t>
            </a:r>
          </a:p>
          <a:p>
            <a:pPr marL="635000" indent="-635000" eaLnBrk="1" hangingPunct="1">
              <a:spcBef>
                <a:spcPct val="0"/>
              </a:spcBef>
              <a:buFont typeface="Century Schoolbook" pitchFamily="18" charset="0"/>
              <a:buAutoNum type="arabicPeriod"/>
              <a:defRPr/>
            </a:pPr>
            <a:r>
              <a:rPr lang="en-US" sz="2600" b="1" smtClean="0">
                <a:solidFill>
                  <a:schemeClr val="bg1"/>
                </a:solidFill>
              </a:rPr>
              <a:t> Verifikasi/ Validasi dokumen pembelajaran (TIK)</a:t>
            </a:r>
          </a:p>
          <a:p>
            <a:pPr marL="635000" indent="-635000" eaLnBrk="1" hangingPunct="1">
              <a:spcBef>
                <a:spcPct val="0"/>
              </a:spcBef>
              <a:buFont typeface="Century Schoolbook" pitchFamily="18" charset="0"/>
              <a:buAutoNum type="arabicPeriod"/>
              <a:defRPr/>
            </a:pPr>
            <a:r>
              <a:rPr lang="en-US" sz="2600" b="1" smtClean="0">
                <a:solidFill>
                  <a:schemeClr val="bg1"/>
                </a:solidFill>
              </a:rPr>
              <a:t> Bursa Inovasi Desa</a:t>
            </a:r>
          </a:p>
          <a:p>
            <a:pPr marL="635000" indent="-635000" eaLnBrk="1" hangingPunct="1">
              <a:spcBef>
                <a:spcPct val="0"/>
              </a:spcBef>
              <a:buFont typeface="Century Schoolbook" pitchFamily="18" charset="0"/>
              <a:buAutoNum type="arabicPeriod"/>
              <a:defRPr/>
            </a:pPr>
            <a:r>
              <a:rPr lang="en-US" sz="2600" b="1" smtClean="0">
                <a:solidFill>
                  <a:schemeClr val="bg1"/>
                </a:solidFill>
              </a:rPr>
              <a:t> Capturing kartu Ide</a:t>
            </a:r>
          </a:p>
          <a:p>
            <a:pPr marL="635000" indent="-635000" eaLnBrk="1" hangingPunct="1">
              <a:spcBef>
                <a:spcPct val="0"/>
              </a:spcBef>
              <a:buFont typeface="Century Schoolbook" pitchFamily="18" charset="0"/>
              <a:buAutoNum type="arabicPeriod"/>
              <a:defRPr/>
            </a:pPr>
            <a:r>
              <a:rPr lang="en-US" sz="2600" b="1" smtClean="0">
                <a:solidFill>
                  <a:schemeClr val="bg1"/>
                </a:solidFill>
              </a:rPr>
              <a:t> Replikasi Kegiatan inovatif (masuk RKP dan APBDES)</a:t>
            </a:r>
          </a:p>
          <a:p>
            <a:pPr marL="635000" indent="-635000" eaLnBrk="1" hangingPunct="1">
              <a:spcBef>
                <a:spcPct val="0"/>
              </a:spcBef>
              <a:buFont typeface="Century Schoolbook" pitchFamily="18" charset="0"/>
              <a:buAutoNum type="arabicPeriod"/>
              <a:defRPr/>
            </a:pPr>
            <a:r>
              <a:rPr lang="en-US" sz="2600" b="1" smtClean="0">
                <a:solidFill>
                  <a:schemeClr val="bg1"/>
                </a:solidFill>
              </a:rPr>
              <a:t> Identifikasi P2KTD  (oleh TPID)</a:t>
            </a:r>
          </a:p>
          <a:p>
            <a:pPr marL="635000" indent="-635000" eaLnBrk="1" hangingPunct="1">
              <a:spcBef>
                <a:spcPct val="0"/>
              </a:spcBef>
              <a:buFont typeface="Century Schoolbook" pitchFamily="18" charset="0"/>
              <a:buAutoNum type="arabicPeriod"/>
              <a:defRPr/>
            </a:pPr>
            <a:r>
              <a:rPr lang="en-US" sz="2600" b="1" smtClean="0">
                <a:solidFill>
                  <a:schemeClr val="bg1"/>
                </a:solidFill>
              </a:rPr>
              <a:t> Verifikasi/validasi kebutuhan P2KTD</a:t>
            </a:r>
          </a:p>
          <a:p>
            <a:pPr marL="635000" indent="-635000" eaLnBrk="1" hangingPunct="1">
              <a:spcBef>
                <a:spcPct val="0"/>
              </a:spcBef>
              <a:buFont typeface="Century Schoolbook" pitchFamily="18" charset="0"/>
              <a:buAutoNum type="arabicPeriod"/>
              <a:defRPr/>
            </a:pPr>
            <a:r>
              <a:rPr lang="en-US" sz="2600" b="1" smtClean="0">
                <a:solidFill>
                  <a:schemeClr val="bg1"/>
                </a:solidFill>
              </a:rPr>
              <a:t> Prioritas Kegiatan P2KTD</a:t>
            </a:r>
          </a:p>
          <a:p>
            <a:pPr marL="635000" indent="-635000" eaLnBrk="1" hangingPunct="1">
              <a:spcBef>
                <a:spcPct val="0"/>
              </a:spcBef>
              <a:buFont typeface="Century Schoolbook" pitchFamily="18" charset="0"/>
              <a:buAutoNum type="arabicPeriod"/>
              <a:defRPr/>
            </a:pPr>
            <a:r>
              <a:rPr lang="en-US" sz="2600" b="1" smtClean="0">
                <a:solidFill>
                  <a:schemeClr val="bg1"/>
                </a:solidFill>
              </a:rPr>
              <a:t> Pelaksanaan kegiatan P2KTD</a:t>
            </a:r>
          </a:p>
          <a:p>
            <a:pPr marL="635000" indent="-635000" eaLnBrk="1" hangingPunct="1">
              <a:buFont typeface="Wingdings" pitchFamily="2" charset="2"/>
              <a:buChar char="v"/>
              <a:defRPr/>
            </a:pPr>
            <a:endParaRPr lang="en-US" smtClean="0"/>
          </a:p>
        </p:txBody>
      </p:sp>
      <p:sp>
        <p:nvSpPr>
          <p:cNvPr id="38915" name="TextBox 1"/>
          <p:cNvSpPr txBox="1">
            <a:spLocks noChangeArrowheads="1"/>
          </p:cNvSpPr>
          <p:nvPr/>
        </p:nvSpPr>
        <p:spPr bwMode="auto">
          <a:xfrm>
            <a:off x="981075" y="193675"/>
            <a:ext cx="10506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3200">
                <a:solidFill>
                  <a:schemeClr val="bg1"/>
                </a:solidFill>
                <a:latin typeface="Arial Black" pitchFamily="34" charset="0"/>
              </a:rPr>
              <a:t>TAHAPAN KEGIATAN PID</a:t>
            </a:r>
          </a:p>
        </p:txBody>
      </p:sp>
    </p:spTree>
    <p:extLst>
      <p:ext uri="{BB962C8B-B14F-4D97-AF65-F5344CB8AC3E}">
        <p14:creationId xmlns:p14="http://schemas.microsoft.com/office/powerpoint/2010/main" val="357685725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922338" y="1984375"/>
            <a:ext cx="9740900" cy="3651250"/>
          </a:xfrm>
        </p:spPr>
        <p:txBody>
          <a:bodyPr/>
          <a:lstStyle/>
          <a:p>
            <a:pPr marL="0" indent="0">
              <a:lnSpc>
                <a:spcPct val="80000"/>
              </a:lnSpc>
              <a:buFont typeface="Corbel" pitchFamily="34" charset="0"/>
              <a:buNone/>
            </a:pPr>
            <a:r>
              <a:rPr lang="en-US" sz="2800" b="1" smtClean="0"/>
              <a:t>Strategi :</a:t>
            </a:r>
          </a:p>
          <a:p>
            <a:pPr marL="0" indent="0">
              <a:lnSpc>
                <a:spcPct val="80000"/>
              </a:lnSpc>
            </a:pPr>
            <a:r>
              <a:rPr lang="en-US" sz="2400" b="1" smtClean="0">
                <a:solidFill>
                  <a:srgbClr val="000000"/>
                </a:solidFill>
              </a:rPr>
              <a:t>Pembentukan TIK M4 Juli</a:t>
            </a:r>
          </a:p>
          <a:p>
            <a:pPr marL="0" indent="0">
              <a:lnSpc>
                <a:spcPct val="80000"/>
              </a:lnSpc>
            </a:pPr>
            <a:r>
              <a:rPr lang="en-US" sz="2400" b="1" smtClean="0">
                <a:solidFill>
                  <a:srgbClr val="000000"/>
                </a:solidFill>
              </a:rPr>
              <a:t>Pembentukan TPID di M4 Juli – M1 Agustus</a:t>
            </a:r>
          </a:p>
          <a:p>
            <a:pPr marL="0" indent="0">
              <a:lnSpc>
                <a:spcPct val="80000"/>
              </a:lnSpc>
            </a:pPr>
            <a:r>
              <a:rPr lang="en-US" sz="2400" b="1" smtClean="0">
                <a:solidFill>
                  <a:srgbClr val="000000"/>
                </a:solidFill>
              </a:rPr>
              <a:t>Pelatihan TIK M1 Agustus</a:t>
            </a:r>
          </a:p>
          <a:p>
            <a:pPr marL="0" indent="0">
              <a:lnSpc>
                <a:spcPct val="80000"/>
              </a:lnSpc>
            </a:pPr>
            <a:r>
              <a:rPr lang="en-US" sz="2400" b="1" smtClean="0">
                <a:solidFill>
                  <a:srgbClr val="000000"/>
                </a:solidFill>
              </a:rPr>
              <a:t>Pelatihan TPID M2 Agustus 2018</a:t>
            </a:r>
          </a:p>
          <a:p>
            <a:pPr marL="0" indent="0">
              <a:lnSpc>
                <a:spcPct val="80000"/>
              </a:lnSpc>
            </a:pPr>
            <a:r>
              <a:rPr lang="en-US" sz="2400" b="1" smtClean="0">
                <a:solidFill>
                  <a:srgbClr val="000000"/>
                </a:solidFill>
              </a:rPr>
              <a:t>Pelatihan PLD  M3 Agustus 2018 (TAPM belum dilatih, dilatih oleh Tim Pelatih Provinsi yg sudah ToT).</a:t>
            </a:r>
          </a:p>
          <a:p>
            <a:pPr marL="0" indent="0">
              <a:lnSpc>
                <a:spcPct val="80000"/>
              </a:lnSpc>
            </a:pPr>
            <a:r>
              <a:rPr lang="en-US" sz="2400" b="1" smtClean="0">
                <a:solidFill>
                  <a:srgbClr val="000000"/>
                </a:solidFill>
              </a:rPr>
              <a:t>Bursa Inovasi Desa M4 Agustus 2018</a:t>
            </a:r>
          </a:p>
          <a:p>
            <a:pPr marL="0" indent="0">
              <a:lnSpc>
                <a:spcPct val="80000"/>
              </a:lnSpc>
            </a:pPr>
            <a:r>
              <a:rPr lang="en-US" sz="2800" b="1" smtClean="0">
                <a:solidFill>
                  <a:srgbClr val="FF0000"/>
                </a:solidFill>
              </a:rPr>
              <a:t>Dokumen Pembelajaran Nasional M4 Juli - M1 Agustus 2018</a:t>
            </a:r>
          </a:p>
          <a:p>
            <a:pPr marL="0" indent="0">
              <a:lnSpc>
                <a:spcPct val="80000"/>
              </a:lnSpc>
            </a:pPr>
            <a:r>
              <a:rPr lang="en-US" b="1" smtClean="0">
                <a:solidFill>
                  <a:schemeClr val="tx1"/>
                </a:solidFill>
              </a:rPr>
              <a:t>* Pelatihan PLD dan TPID menggunakan dana Dekon PPID</a:t>
            </a:r>
          </a:p>
        </p:txBody>
      </p:sp>
    </p:spTree>
    <p:extLst>
      <p:ext uri="{BB962C8B-B14F-4D97-AF65-F5344CB8AC3E}">
        <p14:creationId xmlns:p14="http://schemas.microsoft.com/office/powerpoint/2010/main" val="3966384450"/>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925" y="936625"/>
            <a:ext cx="10082213" cy="5259388"/>
          </a:xfrm>
        </p:spPr>
        <p:txBody>
          <a:bodyPr/>
          <a:lstStyle/>
          <a:p>
            <a:pPr marL="0" indent="0">
              <a:buFont typeface="Corbel" charset="0"/>
              <a:buNone/>
              <a:defRPr/>
            </a:pPr>
            <a:r>
              <a:rPr lang="en-US" sz="2800" b="1" dirty="0" smtClean="0">
                <a:ea typeface="ＭＳ Ｐゴシック" charset="0"/>
              </a:rPr>
              <a:t>PROGRAM INOVASI DESA</a:t>
            </a:r>
          </a:p>
          <a:p>
            <a:pPr>
              <a:buFont typeface="Corbel" charset="0"/>
              <a:buChar char="–"/>
              <a:defRPr/>
            </a:pPr>
            <a:r>
              <a:rPr lang="en-US" sz="2800" b="1" dirty="0" err="1" smtClean="0">
                <a:ea typeface="ＭＳ Ｐゴシック" charset="0"/>
              </a:rPr>
              <a:t>Manajemen</a:t>
            </a:r>
            <a:r>
              <a:rPr lang="en-US" sz="2800" b="1" dirty="0" smtClean="0">
                <a:ea typeface="ＭＳ Ｐゴシック" charset="0"/>
              </a:rPr>
              <a:t> </a:t>
            </a:r>
            <a:r>
              <a:rPr lang="en-US" sz="2800" b="1" dirty="0" err="1" smtClean="0">
                <a:ea typeface="ＭＳ Ｐゴシック" charset="0"/>
              </a:rPr>
              <a:t>waktu</a:t>
            </a:r>
            <a:endParaRPr lang="en-US" sz="2800" b="1" dirty="0" smtClean="0">
              <a:ea typeface="ＭＳ Ｐゴシック" charset="0"/>
            </a:endParaRPr>
          </a:p>
          <a:p>
            <a:pPr>
              <a:buFont typeface="Corbel" charset="0"/>
              <a:buChar char="–"/>
              <a:defRPr/>
            </a:pPr>
            <a:r>
              <a:rPr lang="en-US" sz="2800" b="1" dirty="0">
                <a:ea typeface="ＭＳ Ｐゴシック" charset="0"/>
              </a:rPr>
              <a:t> </a:t>
            </a:r>
            <a:r>
              <a:rPr lang="en-US" sz="2800" b="1" dirty="0" err="1">
                <a:ea typeface="ＭＳ Ｐゴシック" charset="0"/>
              </a:rPr>
              <a:t>M</a:t>
            </a:r>
            <a:r>
              <a:rPr lang="en-US" sz="2800" b="1" dirty="0" err="1" smtClean="0">
                <a:ea typeface="ＭＳ Ｐゴシック" charset="0"/>
              </a:rPr>
              <a:t>anajemen</a:t>
            </a:r>
            <a:r>
              <a:rPr lang="en-US" sz="2800" b="1" dirty="0" smtClean="0">
                <a:ea typeface="ＭＳ Ｐゴシック" charset="0"/>
              </a:rPr>
              <a:t> program ( </a:t>
            </a:r>
            <a:r>
              <a:rPr lang="en-US" sz="2800" b="1" dirty="0" err="1" smtClean="0">
                <a:ea typeface="ＭＳ Ｐゴシック" charset="0"/>
              </a:rPr>
              <a:t>pelatihan</a:t>
            </a:r>
            <a:r>
              <a:rPr lang="en-US" sz="2800" b="1" dirty="0" smtClean="0">
                <a:ea typeface="ＭＳ Ｐゴシック" charset="0"/>
              </a:rPr>
              <a:t> </a:t>
            </a:r>
            <a:r>
              <a:rPr lang="en-US" sz="2800" b="1" dirty="0" err="1" smtClean="0">
                <a:ea typeface="ＭＳ Ｐゴシック" charset="0"/>
              </a:rPr>
              <a:t>dan</a:t>
            </a:r>
            <a:r>
              <a:rPr lang="en-US" sz="2800" b="1" dirty="0" smtClean="0">
                <a:ea typeface="ＭＳ Ｐゴシック" charset="0"/>
              </a:rPr>
              <a:t> Bursa)</a:t>
            </a:r>
          </a:p>
          <a:p>
            <a:pPr>
              <a:buFont typeface="Corbel" charset="0"/>
              <a:buChar char="–"/>
              <a:defRPr/>
            </a:pPr>
            <a:r>
              <a:rPr lang="en-US" sz="2800" b="1" dirty="0" err="1" smtClean="0">
                <a:ea typeface="ＭＳ Ｐゴシック" charset="0"/>
              </a:rPr>
              <a:t>Manajemen</a:t>
            </a:r>
            <a:r>
              <a:rPr lang="en-US" sz="2800" b="1" dirty="0" smtClean="0">
                <a:ea typeface="ＭＳ Ｐゴシック" charset="0"/>
              </a:rPr>
              <a:t>  </a:t>
            </a:r>
            <a:r>
              <a:rPr lang="en-US" sz="2800" b="1" dirty="0" err="1" smtClean="0">
                <a:ea typeface="ＭＳ Ｐゴシック" charset="0"/>
              </a:rPr>
              <a:t>dana</a:t>
            </a:r>
            <a:endParaRPr lang="en-US" sz="2800" b="1" dirty="0" smtClean="0">
              <a:ea typeface="ＭＳ Ｐゴシック" charset="0"/>
            </a:endParaRPr>
          </a:p>
          <a:p>
            <a:pPr>
              <a:buFont typeface="Corbel" charset="0"/>
              <a:buChar char="–"/>
              <a:defRPr/>
            </a:pPr>
            <a:r>
              <a:rPr lang="en-US" sz="2800" b="1" dirty="0" err="1" smtClean="0">
                <a:ea typeface="ＭＳ Ｐゴシック" charset="0"/>
              </a:rPr>
              <a:t>Kesiapan</a:t>
            </a:r>
            <a:r>
              <a:rPr lang="en-US" sz="2800" b="1" dirty="0" smtClean="0">
                <a:ea typeface="ＭＳ Ｐゴシック" charset="0"/>
              </a:rPr>
              <a:t> </a:t>
            </a:r>
            <a:r>
              <a:rPr lang="en-US" sz="2800" b="1" dirty="0" err="1" smtClean="0">
                <a:ea typeface="ＭＳ Ｐゴシック" charset="0"/>
              </a:rPr>
              <a:t>pelaku</a:t>
            </a:r>
            <a:endParaRPr lang="en-US" sz="2800" b="1" dirty="0" smtClean="0">
              <a:ea typeface="ＭＳ Ｐゴシック" charset="0"/>
            </a:endParaRPr>
          </a:p>
          <a:p>
            <a:pPr>
              <a:buFont typeface="Corbel" charset="0"/>
              <a:buChar char="–"/>
              <a:defRPr/>
            </a:pPr>
            <a:r>
              <a:rPr lang="en-US" sz="2800" b="1" dirty="0" err="1" smtClean="0">
                <a:ea typeface="ＭＳ Ｐゴシック" charset="0"/>
              </a:rPr>
              <a:t>Kesiapan</a:t>
            </a:r>
            <a:r>
              <a:rPr lang="en-US" sz="2800" b="1" dirty="0" smtClean="0">
                <a:ea typeface="ＭＳ Ｐゴシック" charset="0"/>
              </a:rPr>
              <a:t> </a:t>
            </a:r>
            <a:r>
              <a:rPr lang="en-US" sz="2800" b="1" dirty="0" err="1" smtClean="0">
                <a:ea typeface="ＭＳ Ｐゴシック" charset="0"/>
              </a:rPr>
              <a:t>dokumen</a:t>
            </a:r>
            <a:r>
              <a:rPr lang="en-US" sz="2800" b="1" dirty="0" smtClean="0">
                <a:ea typeface="ＭＳ Ｐゴシック" charset="0"/>
              </a:rPr>
              <a:t> </a:t>
            </a:r>
            <a:r>
              <a:rPr lang="en-US" sz="2800" b="1" dirty="0" err="1" smtClean="0">
                <a:ea typeface="ＭＳ Ｐゴシック" charset="0"/>
              </a:rPr>
              <a:t>pendukung</a:t>
            </a:r>
            <a:endParaRPr lang="en-US" sz="2800" b="1" dirty="0" smtClean="0">
              <a:ea typeface="ＭＳ Ｐゴシック" charset="0"/>
            </a:endParaRPr>
          </a:p>
          <a:p>
            <a:pPr>
              <a:buFont typeface="Corbel" charset="0"/>
              <a:buChar char="–"/>
              <a:defRPr/>
            </a:pPr>
            <a:r>
              <a:rPr lang="en-US" sz="2800" b="1" dirty="0" smtClean="0">
                <a:ea typeface="ＭＳ Ｐゴシック" charset="0"/>
              </a:rPr>
              <a:t>Hal2 lain : </a:t>
            </a:r>
            <a:r>
              <a:rPr lang="en-US" sz="2800" b="1" dirty="0" err="1" smtClean="0">
                <a:ea typeface="ＭＳ Ｐゴシック" charset="0"/>
              </a:rPr>
              <a:t>gelar</a:t>
            </a:r>
            <a:r>
              <a:rPr lang="en-US" sz="2800" b="1" dirty="0" smtClean="0">
                <a:ea typeface="ＭＳ Ｐゴシック" charset="0"/>
              </a:rPr>
              <a:t> TTG</a:t>
            </a:r>
          </a:p>
          <a:p>
            <a:pPr marL="0" indent="0">
              <a:buFont typeface="Corbel" charset="0"/>
              <a:buNone/>
              <a:defRPr/>
            </a:pPr>
            <a:r>
              <a:rPr lang="en-US" sz="2800" dirty="0" err="1" smtClean="0">
                <a:ea typeface="ＭＳ Ｐゴシック" charset="0"/>
              </a:rPr>
              <a:t>Titik</a:t>
            </a:r>
            <a:r>
              <a:rPr lang="en-US" sz="2800" dirty="0" smtClean="0">
                <a:ea typeface="ＭＳ Ｐゴシック" charset="0"/>
              </a:rPr>
              <a:t> </a:t>
            </a:r>
            <a:r>
              <a:rPr lang="en-US" sz="2800" dirty="0" err="1" smtClean="0">
                <a:ea typeface="ＭＳ Ｐゴシック" charset="0"/>
              </a:rPr>
              <a:t>kritis</a:t>
            </a:r>
            <a:r>
              <a:rPr lang="en-US" sz="2800" dirty="0" smtClean="0">
                <a:ea typeface="ＭＳ Ｐゴシック" charset="0"/>
              </a:rPr>
              <a:t>:</a:t>
            </a:r>
          </a:p>
          <a:p>
            <a:pPr>
              <a:buFont typeface="Corbel" charset="0"/>
              <a:buChar char="–"/>
              <a:defRPr/>
            </a:pPr>
            <a:r>
              <a:rPr lang="en-US" sz="2800" b="1" dirty="0" err="1" smtClean="0">
                <a:ea typeface="ＭＳ Ｐゴシック" charset="0"/>
              </a:rPr>
              <a:t>Integrasi</a:t>
            </a:r>
            <a:r>
              <a:rPr lang="en-US" sz="2800" b="1" dirty="0" smtClean="0">
                <a:ea typeface="ＭＳ Ｐゴシック" charset="0"/>
              </a:rPr>
              <a:t>  PID </a:t>
            </a:r>
            <a:r>
              <a:rPr lang="en-US" sz="2800" b="1" dirty="0" err="1" smtClean="0">
                <a:ea typeface="ＭＳ Ｐゴシック" charset="0"/>
              </a:rPr>
              <a:t>dalam</a:t>
            </a:r>
            <a:r>
              <a:rPr lang="en-US" sz="2800" b="1" dirty="0" smtClean="0">
                <a:ea typeface="ＭＳ Ｐゴシック" charset="0"/>
              </a:rPr>
              <a:t> </a:t>
            </a:r>
            <a:r>
              <a:rPr lang="en-US" sz="2800" b="1" dirty="0" err="1" smtClean="0">
                <a:ea typeface="ＭＳ Ｐゴシック" charset="0"/>
              </a:rPr>
              <a:t>pelaksanaan</a:t>
            </a:r>
            <a:r>
              <a:rPr lang="en-US" sz="2800" b="1" dirty="0" smtClean="0">
                <a:ea typeface="ＭＳ Ｐゴシック" charset="0"/>
              </a:rPr>
              <a:t> </a:t>
            </a:r>
            <a:r>
              <a:rPr lang="en-US" sz="2800" b="1" dirty="0" err="1" smtClean="0">
                <a:ea typeface="ＭＳ Ｐゴシック" charset="0"/>
              </a:rPr>
              <a:t>Reguler</a:t>
            </a:r>
            <a:endParaRPr lang="en-US" sz="2800" b="1" dirty="0">
              <a:ea typeface="ＭＳ Ｐゴシック" charset="0"/>
            </a:endParaRPr>
          </a:p>
        </p:txBody>
      </p:sp>
    </p:spTree>
    <p:extLst>
      <p:ext uri="{BB962C8B-B14F-4D97-AF65-F5344CB8AC3E}">
        <p14:creationId xmlns:p14="http://schemas.microsoft.com/office/powerpoint/2010/main" val="630944699"/>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62013" y="74613"/>
            <a:ext cx="10972800" cy="1143000"/>
          </a:xfrm>
        </p:spPr>
        <p:txBody>
          <a:bodyPr/>
          <a:lstStyle/>
          <a:p>
            <a:pPr algn="ctr" eaLnBrk="1" hangingPunct="1"/>
            <a:r>
              <a:rPr lang="id-ID" sz="6000" b="1" dirty="0" smtClean="0"/>
              <a:t>Menyortir Inovasi</a:t>
            </a:r>
          </a:p>
        </p:txBody>
      </p:sp>
      <p:graphicFrame>
        <p:nvGraphicFramePr>
          <p:cNvPr id="7" name="Diagram 6"/>
          <p:cNvGraphicFramePr/>
          <p:nvPr/>
        </p:nvGraphicFramePr>
        <p:xfrm>
          <a:off x="277089" y="1322962"/>
          <a:ext cx="10140086" cy="504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TextBox 8"/>
          <p:cNvSpPr txBox="1">
            <a:spLocks noChangeArrowheads="1"/>
          </p:cNvSpPr>
          <p:nvPr/>
        </p:nvSpPr>
        <p:spPr bwMode="auto">
          <a:xfrm>
            <a:off x="6311900" y="188753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1989" name="TextBox 9"/>
          <p:cNvSpPr txBox="1">
            <a:spLocks noChangeArrowheads="1"/>
          </p:cNvSpPr>
          <p:nvPr/>
        </p:nvSpPr>
        <p:spPr bwMode="auto">
          <a:xfrm>
            <a:off x="5735638" y="2492375"/>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1990" name="TextBox 10"/>
          <p:cNvSpPr txBox="1">
            <a:spLocks noChangeArrowheads="1"/>
          </p:cNvSpPr>
          <p:nvPr/>
        </p:nvSpPr>
        <p:spPr bwMode="auto">
          <a:xfrm>
            <a:off x="5375275" y="3111500"/>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1991" name="TextBox 11"/>
          <p:cNvSpPr txBox="1">
            <a:spLocks noChangeArrowheads="1"/>
          </p:cNvSpPr>
          <p:nvPr/>
        </p:nvSpPr>
        <p:spPr bwMode="auto">
          <a:xfrm>
            <a:off x="5159375" y="371633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1992" name="TextBox 12"/>
          <p:cNvSpPr txBox="1">
            <a:spLocks noChangeArrowheads="1"/>
          </p:cNvSpPr>
          <p:nvPr/>
        </p:nvSpPr>
        <p:spPr bwMode="auto">
          <a:xfrm>
            <a:off x="4800600" y="433546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1993" name="TextBox 13"/>
          <p:cNvSpPr txBox="1">
            <a:spLocks noChangeArrowheads="1"/>
          </p:cNvSpPr>
          <p:nvPr/>
        </p:nvSpPr>
        <p:spPr bwMode="auto">
          <a:xfrm>
            <a:off x="4440238" y="4941888"/>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1994" name="TextBox 14"/>
          <p:cNvSpPr txBox="1">
            <a:spLocks noChangeArrowheads="1"/>
          </p:cNvSpPr>
          <p:nvPr/>
        </p:nvSpPr>
        <p:spPr bwMode="auto">
          <a:xfrm>
            <a:off x="9337675" y="1776413"/>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sp>
        <p:nvSpPr>
          <p:cNvPr id="41995" name="TextBox 15"/>
          <p:cNvSpPr txBox="1">
            <a:spLocks noChangeArrowheads="1"/>
          </p:cNvSpPr>
          <p:nvPr/>
        </p:nvSpPr>
        <p:spPr bwMode="auto">
          <a:xfrm>
            <a:off x="9204325" y="245110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sp>
        <p:nvSpPr>
          <p:cNvPr id="41996" name="TextBox 16"/>
          <p:cNvSpPr txBox="1">
            <a:spLocks noChangeArrowheads="1"/>
          </p:cNvSpPr>
          <p:nvPr/>
        </p:nvSpPr>
        <p:spPr bwMode="auto">
          <a:xfrm>
            <a:off x="9193213" y="3125788"/>
            <a:ext cx="576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sp>
        <p:nvSpPr>
          <p:cNvPr id="41997" name="TextBox 17"/>
          <p:cNvSpPr txBox="1">
            <a:spLocks noChangeArrowheads="1"/>
          </p:cNvSpPr>
          <p:nvPr/>
        </p:nvSpPr>
        <p:spPr bwMode="auto">
          <a:xfrm>
            <a:off x="8582025" y="3738563"/>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sp>
        <p:nvSpPr>
          <p:cNvPr id="41998" name="TextBox 18"/>
          <p:cNvSpPr txBox="1">
            <a:spLocks noChangeArrowheads="1"/>
          </p:cNvSpPr>
          <p:nvPr/>
        </p:nvSpPr>
        <p:spPr bwMode="auto">
          <a:xfrm>
            <a:off x="7932738" y="4398963"/>
            <a:ext cx="649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sp>
        <p:nvSpPr>
          <p:cNvPr id="41999" name="TextBox 19"/>
          <p:cNvSpPr txBox="1">
            <a:spLocks noChangeArrowheads="1"/>
          </p:cNvSpPr>
          <p:nvPr/>
        </p:nvSpPr>
        <p:spPr bwMode="auto">
          <a:xfrm>
            <a:off x="7213600" y="5049838"/>
            <a:ext cx="574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sp>
        <p:nvSpPr>
          <p:cNvPr id="18449" name="TextBox 21"/>
          <p:cNvSpPr txBox="1">
            <a:spLocks noChangeArrowheads="1"/>
          </p:cNvSpPr>
          <p:nvPr/>
        </p:nvSpPr>
        <p:spPr bwMode="auto">
          <a:xfrm>
            <a:off x="8545513" y="5173663"/>
            <a:ext cx="1943100" cy="1200150"/>
          </a:xfrm>
          <a:prstGeom prst="rect">
            <a:avLst/>
          </a:prstGeom>
          <a:solidFill>
            <a:schemeClr val="tx2">
              <a:lumMod val="60000"/>
              <a:lumOff val="40000"/>
            </a:schemeClr>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0" hangingPunct="0">
              <a:spcBef>
                <a:spcPct val="0"/>
              </a:spcBef>
              <a:buFontTx/>
              <a:buNone/>
              <a:defRPr/>
            </a:pPr>
            <a:r>
              <a:rPr lang="id-ID" sz="2400">
                <a:solidFill>
                  <a:prstClr val="black"/>
                </a:solidFill>
                <a:ea typeface="ＭＳ Ｐゴシック" charset="0"/>
                <a:cs typeface="Arial" panose="020B0604020202020204" pitchFamily="34" charset="0"/>
              </a:rPr>
              <a:t>*hanya sebagai best practice</a:t>
            </a:r>
          </a:p>
        </p:txBody>
      </p:sp>
      <p:sp>
        <p:nvSpPr>
          <p:cNvPr id="42001" name="TextBox 13"/>
          <p:cNvSpPr txBox="1">
            <a:spLocks noChangeArrowheads="1"/>
          </p:cNvSpPr>
          <p:nvPr/>
        </p:nvSpPr>
        <p:spPr bwMode="auto">
          <a:xfrm>
            <a:off x="3973513" y="5649913"/>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YA</a:t>
            </a:r>
          </a:p>
        </p:txBody>
      </p:sp>
      <p:sp>
        <p:nvSpPr>
          <p:cNvPr id="42002" name="TextBox 19"/>
          <p:cNvSpPr txBox="1">
            <a:spLocks noChangeArrowheads="1"/>
          </p:cNvSpPr>
          <p:nvPr/>
        </p:nvSpPr>
        <p:spPr bwMode="auto">
          <a:xfrm>
            <a:off x="5695950" y="5703888"/>
            <a:ext cx="574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id-ID" sz="1000" b="1">
                <a:solidFill>
                  <a:srgbClr val="000000"/>
                </a:solidFill>
                <a:cs typeface="Arial" pitchFamily="34" charset="0"/>
              </a:rPr>
              <a:t>TIDAK</a:t>
            </a:r>
          </a:p>
        </p:txBody>
      </p:sp>
      <p:pic>
        <p:nvPicPr>
          <p:cNvPr id="42003" name="Picture 19" descr="C:\Users\USER\Desktop\New folder\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668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0" descr="thumbnail_LOGO FINAL PID-0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3938" y="0"/>
            <a:ext cx="22780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63174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78275" y="379413"/>
            <a:ext cx="7418388" cy="523875"/>
          </a:xfrm>
          <a:solidFill>
            <a:srgbClr val="92D050"/>
          </a:solidFill>
        </p:spPr>
        <p:txBody>
          <a:bodyPr/>
          <a:lstStyle/>
          <a:p>
            <a:pPr algn="ctr"/>
            <a:r>
              <a:rPr lang="en-US" sz="3200" smtClean="0"/>
              <a:t> TIM INOVASI KABUPATEN ( TIK )</a:t>
            </a:r>
          </a:p>
        </p:txBody>
      </p:sp>
      <p:sp>
        <p:nvSpPr>
          <p:cNvPr id="26627" name="Rectangle 2"/>
          <p:cNvSpPr>
            <a:spLocks noChangeArrowheads="1"/>
          </p:cNvSpPr>
          <p:nvPr/>
        </p:nvSpPr>
        <p:spPr bwMode="auto">
          <a:xfrm>
            <a:off x="682625" y="1338263"/>
            <a:ext cx="107140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2800" dirty="0"/>
              <a:t> </a:t>
            </a:r>
            <a:endParaRPr lang="en-US" sz="2800" dirty="0"/>
          </a:p>
          <a:p>
            <a:r>
              <a:rPr lang="en-US" sz="2800" dirty="0"/>
              <a:t>TIK </a:t>
            </a:r>
            <a:r>
              <a:rPr lang="en-US" sz="2800" dirty="0" err="1"/>
              <a:t>dibentuk</a:t>
            </a:r>
            <a:r>
              <a:rPr lang="en-US" sz="2800" dirty="0"/>
              <a:t> </a:t>
            </a:r>
            <a:r>
              <a:rPr lang="en-US" sz="2800" dirty="0" err="1"/>
              <a:t>oleh</a:t>
            </a:r>
            <a:r>
              <a:rPr lang="en-US" sz="2800" dirty="0"/>
              <a:t> </a:t>
            </a:r>
            <a:r>
              <a:rPr lang="en-US" sz="2800" dirty="0" err="1"/>
              <a:t>Bupati</a:t>
            </a:r>
            <a:r>
              <a:rPr lang="en-US" sz="2800" dirty="0"/>
              <a:t>/</a:t>
            </a:r>
            <a:r>
              <a:rPr lang="en-US" sz="2800" dirty="0" err="1"/>
              <a:t>Walikota</a:t>
            </a:r>
            <a:r>
              <a:rPr lang="en-US" sz="2800" dirty="0"/>
              <a:t> </a:t>
            </a:r>
            <a:r>
              <a:rPr lang="en-US" sz="2800" dirty="0" err="1"/>
              <a:t>untuk</a:t>
            </a:r>
            <a:r>
              <a:rPr lang="en-US" sz="2800" dirty="0"/>
              <a:t> </a:t>
            </a:r>
            <a:r>
              <a:rPr lang="en-US" sz="2800" dirty="0" err="1"/>
              <a:t>melaksanakan</a:t>
            </a:r>
            <a:r>
              <a:rPr lang="en-US" sz="2800" dirty="0"/>
              <a:t> </a:t>
            </a:r>
            <a:r>
              <a:rPr lang="en-US" sz="2800" dirty="0" err="1"/>
              <a:t>kegiatan</a:t>
            </a:r>
            <a:r>
              <a:rPr lang="en-US" sz="2800" dirty="0"/>
              <a:t> </a:t>
            </a:r>
            <a:r>
              <a:rPr lang="en-US" sz="2800" dirty="0" err="1"/>
              <a:t>Inovasi</a:t>
            </a:r>
            <a:r>
              <a:rPr lang="en-US" sz="2800" dirty="0"/>
              <a:t> </a:t>
            </a:r>
            <a:r>
              <a:rPr lang="en-US" sz="2800" dirty="0" err="1"/>
              <a:t>dalam</a:t>
            </a:r>
            <a:r>
              <a:rPr lang="en-US" sz="2800" dirty="0"/>
              <a:t> PID di </a:t>
            </a:r>
            <a:r>
              <a:rPr lang="en-US" sz="2800" dirty="0" err="1"/>
              <a:t>kabupaten</a:t>
            </a:r>
            <a:r>
              <a:rPr lang="en-US" sz="2800" dirty="0"/>
              <a:t>/</a:t>
            </a:r>
            <a:r>
              <a:rPr lang="en-US" sz="2800" dirty="0" err="1"/>
              <a:t>kota</a:t>
            </a:r>
            <a:r>
              <a:rPr lang="en-US" sz="2800" dirty="0"/>
              <a:t>. </a:t>
            </a:r>
            <a:r>
              <a:rPr lang="en-US" sz="2800" dirty="0" err="1"/>
              <a:t>Pembentukan</a:t>
            </a:r>
            <a:r>
              <a:rPr lang="en-US" sz="2800" dirty="0"/>
              <a:t> TIK PID </a:t>
            </a:r>
            <a:r>
              <a:rPr lang="en-US" sz="2800" dirty="0" err="1"/>
              <a:t>ditetapkan</a:t>
            </a:r>
            <a:r>
              <a:rPr lang="en-US" sz="2800" dirty="0"/>
              <a:t> </a:t>
            </a:r>
            <a:r>
              <a:rPr lang="en-US" sz="2800" dirty="0" err="1"/>
              <a:t>dengan</a:t>
            </a:r>
            <a:r>
              <a:rPr lang="en-US" sz="2800" dirty="0"/>
              <a:t> </a:t>
            </a:r>
            <a:r>
              <a:rPr lang="en-US" sz="2800" dirty="0" err="1"/>
              <a:t>Surat</a:t>
            </a:r>
            <a:r>
              <a:rPr lang="en-US" sz="2800" dirty="0"/>
              <a:t> </a:t>
            </a:r>
            <a:r>
              <a:rPr lang="en-US" sz="2800" dirty="0" err="1"/>
              <a:t>Keputusan</a:t>
            </a:r>
            <a:r>
              <a:rPr lang="en-US" sz="2800" dirty="0"/>
              <a:t> </a:t>
            </a:r>
            <a:r>
              <a:rPr lang="en-US" sz="2800" dirty="0" err="1"/>
              <a:t>Bupati</a:t>
            </a:r>
            <a:r>
              <a:rPr lang="en-US" sz="2800" dirty="0"/>
              <a:t>/</a:t>
            </a:r>
            <a:r>
              <a:rPr lang="en-US" sz="2800" dirty="0" err="1"/>
              <a:t>Walikota</a:t>
            </a:r>
            <a:r>
              <a:rPr lang="en-US" sz="2800" dirty="0"/>
              <a:t> </a:t>
            </a:r>
            <a:r>
              <a:rPr lang="en-US" sz="2800" dirty="0" err="1"/>
              <a:t>dan</a:t>
            </a:r>
            <a:r>
              <a:rPr lang="en-US" sz="2800" dirty="0"/>
              <a:t> </a:t>
            </a:r>
            <a:r>
              <a:rPr lang="en-US" sz="2800" dirty="0" err="1"/>
              <a:t>berlaku</a:t>
            </a:r>
            <a:r>
              <a:rPr lang="en-US" sz="2800" dirty="0"/>
              <a:t> </a:t>
            </a:r>
            <a:r>
              <a:rPr lang="en-US" sz="2800" dirty="0" err="1"/>
              <a:t>selama</a:t>
            </a:r>
            <a:r>
              <a:rPr lang="en-US" sz="2800" dirty="0"/>
              <a:t> 1 (</a:t>
            </a:r>
            <a:r>
              <a:rPr lang="en-US" sz="2800" dirty="0" err="1"/>
              <a:t>satu</a:t>
            </a:r>
            <a:r>
              <a:rPr lang="en-US" sz="2800" dirty="0"/>
              <a:t>) </a:t>
            </a:r>
            <a:r>
              <a:rPr lang="en-US" sz="2800" dirty="0" err="1"/>
              <a:t>tahun</a:t>
            </a:r>
            <a:r>
              <a:rPr lang="en-US" sz="2800" dirty="0"/>
              <a:t> </a:t>
            </a:r>
            <a:r>
              <a:rPr lang="en-US" sz="2800" dirty="0" err="1"/>
              <a:t>anggaran</a:t>
            </a:r>
            <a:r>
              <a:rPr lang="en-US" sz="2800" dirty="0"/>
              <a:t>.</a:t>
            </a:r>
          </a:p>
          <a:p>
            <a:endParaRPr lang="en-US" sz="2800" dirty="0"/>
          </a:p>
          <a:p>
            <a:r>
              <a:rPr lang="en-US" sz="2800" dirty="0" err="1"/>
              <a:t>Susunan</a:t>
            </a:r>
            <a:r>
              <a:rPr lang="en-US" sz="2800" dirty="0"/>
              <a:t> TIK PID </a:t>
            </a:r>
            <a:r>
              <a:rPr lang="en-US" sz="2800" dirty="0" err="1"/>
              <a:t>terdiri</a:t>
            </a:r>
            <a:r>
              <a:rPr lang="en-US" sz="2800" dirty="0"/>
              <a:t> </a:t>
            </a:r>
            <a:r>
              <a:rPr lang="en-US" sz="2800" dirty="0" err="1"/>
              <a:t>atas</a:t>
            </a:r>
            <a:r>
              <a:rPr lang="en-US" sz="2800" dirty="0"/>
              <a:t> </a:t>
            </a:r>
            <a:r>
              <a:rPr lang="en-US" sz="2800" dirty="0" err="1" smtClean="0"/>
              <a:t>Ketua</a:t>
            </a:r>
            <a:r>
              <a:rPr lang="en-US" sz="2800" dirty="0" smtClean="0"/>
              <a:t>, </a:t>
            </a:r>
            <a:r>
              <a:rPr lang="en-US" sz="2800" dirty="0" err="1"/>
              <a:t>dan</a:t>
            </a:r>
            <a:r>
              <a:rPr lang="en-US" sz="2800" dirty="0"/>
              <a:t> 2 (</a:t>
            </a:r>
            <a:r>
              <a:rPr lang="en-US" sz="2800" dirty="0" err="1"/>
              <a:t>dua</a:t>
            </a:r>
            <a:r>
              <a:rPr lang="en-US" sz="2800" dirty="0"/>
              <a:t>) </a:t>
            </a:r>
            <a:r>
              <a:rPr lang="en-US" sz="2800" dirty="0" err="1"/>
              <a:t>Kelompok</a:t>
            </a:r>
            <a:r>
              <a:rPr lang="en-US" sz="2800" dirty="0"/>
              <a:t> </a:t>
            </a:r>
            <a:r>
              <a:rPr lang="en-US" sz="2800" dirty="0" err="1"/>
              <a:t>Kerja</a:t>
            </a:r>
            <a:r>
              <a:rPr lang="en-US" sz="2800" dirty="0"/>
              <a:t>, </a:t>
            </a:r>
            <a:r>
              <a:rPr lang="en-US" sz="2800" dirty="0" err="1"/>
              <a:t>yaitu</a:t>
            </a:r>
            <a:r>
              <a:rPr lang="en-US" sz="2800" dirty="0"/>
              <a:t> </a:t>
            </a:r>
            <a:r>
              <a:rPr lang="en-US" sz="2800" dirty="0" err="1"/>
              <a:t>Kelompok</a:t>
            </a:r>
            <a:r>
              <a:rPr lang="en-US" sz="2800" dirty="0"/>
              <a:t> </a:t>
            </a:r>
            <a:r>
              <a:rPr lang="en-US" sz="2800" dirty="0" err="1"/>
              <a:t>Kerja</a:t>
            </a:r>
            <a:r>
              <a:rPr lang="en-US" sz="2800" dirty="0"/>
              <a:t> (</a:t>
            </a:r>
            <a:r>
              <a:rPr lang="en-US" sz="2800" dirty="0" err="1"/>
              <a:t>Pokja</a:t>
            </a:r>
            <a:r>
              <a:rPr lang="en-US" sz="2800" dirty="0"/>
              <a:t> </a:t>
            </a:r>
            <a:r>
              <a:rPr lang="en-US" sz="2800" dirty="0" err="1"/>
              <a:t>Pengelolaan</a:t>
            </a:r>
            <a:r>
              <a:rPr lang="en-US" sz="2800" dirty="0"/>
              <a:t> </a:t>
            </a:r>
            <a:r>
              <a:rPr lang="en-US" sz="2800" dirty="0" err="1"/>
              <a:t>Pengetahuan</a:t>
            </a:r>
            <a:r>
              <a:rPr lang="en-US" sz="2800" dirty="0"/>
              <a:t> </a:t>
            </a:r>
            <a:r>
              <a:rPr lang="en-US" sz="2800" dirty="0" err="1"/>
              <a:t>dan</a:t>
            </a:r>
            <a:r>
              <a:rPr lang="en-US" sz="2800" dirty="0"/>
              <a:t> </a:t>
            </a:r>
            <a:r>
              <a:rPr lang="en-US" sz="2800" dirty="0" err="1"/>
              <a:t>Inovasi</a:t>
            </a:r>
            <a:r>
              <a:rPr lang="en-US" sz="2800" dirty="0"/>
              <a:t> </a:t>
            </a:r>
            <a:r>
              <a:rPr lang="en-US" sz="2800" dirty="0" err="1"/>
              <a:t>Desa</a:t>
            </a:r>
            <a:r>
              <a:rPr lang="en-US" sz="2800" dirty="0"/>
              <a:t>/ </a:t>
            </a:r>
            <a:r>
              <a:rPr lang="en-US" sz="2800" dirty="0" err="1"/>
              <a:t>Pokja</a:t>
            </a:r>
            <a:r>
              <a:rPr lang="en-US" sz="2800" dirty="0"/>
              <a:t> PPID, </a:t>
            </a:r>
            <a:r>
              <a:rPr lang="en-US" sz="2800" dirty="0" err="1"/>
              <a:t>dan</a:t>
            </a:r>
            <a:r>
              <a:rPr lang="en-US" sz="2800" dirty="0"/>
              <a:t> </a:t>
            </a:r>
            <a:r>
              <a:rPr lang="en-US" sz="2800" dirty="0" err="1"/>
              <a:t>Pokja</a:t>
            </a:r>
            <a:r>
              <a:rPr lang="en-US" sz="2800" dirty="0"/>
              <a:t> </a:t>
            </a:r>
            <a:r>
              <a:rPr lang="en-US" sz="2800" dirty="0" err="1"/>
              <a:t>Penyedia</a:t>
            </a:r>
            <a:r>
              <a:rPr lang="en-US" sz="2800" dirty="0"/>
              <a:t> </a:t>
            </a:r>
            <a:r>
              <a:rPr lang="en-US" sz="2800" dirty="0" err="1"/>
              <a:t>Peningkatan</a:t>
            </a:r>
            <a:r>
              <a:rPr lang="en-US" sz="2800" dirty="0"/>
              <a:t> </a:t>
            </a:r>
            <a:r>
              <a:rPr lang="en-US" sz="2800" dirty="0" err="1"/>
              <a:t>Kapasitas</a:t>
            </a:r>
            <a:r>
              <a:rPr lang="en-US" sz="2800" dirty="0"/>
              <a:t> </a:t>
            </a:r>
            <a:r>
              <a:rPr lang="en-US" sz="2800" dirty="0" err="1"/>
              <a:t>Teknis</a:t>
            </a:r>
            <a:r>
              <a:rPr lang="en-US" sz="2800" dirty="0"/>
              <a:t> </a:t>
            </a:r>
            <a:r>
              <a:rPr lang="en-US" sz="2800" dirty="0" err="1"/>
              <a:t>Desa</a:t>
            </a:r>
            <a:r>
              <a:rPr lang="en-US" sz="2800" dirty="0"/>
              <a:t> (P2KTD)</a:t>
            </a:r>
          </a:p>
        </p:txBody>
      </p:sp>
    </p:spTree>
    <p:extLst>
      <p:ext uri="{BB962C8B-B14F-4D97-AF65-F5344CB8AC3E}">
        <p14:creationId xmlns:p14="http://schemas.microsoft.com/office/powerpoint/2010/main" val="282195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773488" y="144463"/>
            <a:ext cx="8137525" cy="555625"/>
          </a:xfrm>
        </p:spPr>
        <p:txBody>
          <a:bodyPr/>
          <a:lstStyle/>
          <a:p>
            <a:r>
              <a:rPr lang="en-US" sz="3600" smtClean="0">
                <a:solidFill>
                  <a:srgbClr val="000000"/>
                </a:solidFill>
                <a:latin typeface="Arial Black" pitchFamily="34" charset="0"/>
              </a:rPr>
              <a:t> SUSUNAN  TIK</a:t>
            </a:r>
          </a:p>
        </p:txBody>
      </p:sp>
      <p:sp>
        <p:nvSpPr>
          <p:cNvPr id="7" name="Rectangle 6"/>
          <p:cNvSpPr/>
          <p:nvPr/>
        </p:nvSpPr>
        <p:spPr>
          <a:xfrm>
            <a:off x="4308475" y="960438"/>
            <a:ext cx="3392488" cy="954087"/>
          </a:xfrm>
          <a:prstGeom prst="rect">
            <a:avLst/>
          </a:prstGeom>
          <a:solidFill>
            <a:schemeClr val="accent3">
              <a:lumMod val="40000"/>
              <a:lumOff val="60000"/>
            </a:schemeClr>
          </a:solidFill>
          <a:ln w="7620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tx1"/>
                </a:solidFill>
              </a:rPr>
              <a:t>Ketua</a:t>
            </a:r>
            <a:r>
              <a:rPr lang="en-US" sz="2800" b="1" dirty="0" smtClean="0">
                <a:solidFill>
                  <a:schemeClr val="tx1"/>
                </a:solidFill>
              </a:rPr>
              <a:t> </a:t>
            </a:r>
            <a:r>
              <a:rPr lang="en-US" sz="2800" b="1" dirty="0">
                <a:solidFill>
                  <a:schemeClr val="tx1"/>
                </a:solidFill>
              </a:rPr>
              <a:t>TIK  :</a:t>
            </a:r>
          </a:p>
          <a:p>
            <a:pPr algn="ctr">
              <a:defRPr/>
            </a:pPr>
            <a:r>
              <a:rPr lang="en-US" sz="2800" b="1" dirty="0" err="1">
                <a:solidFill>
                  <a:schemeClr val="tx1"/>
                </a:solidFill>
              </a:rPr>
              <a:t>Kadis</a:t>
            </a:r>
            <a:r>
              <a:rPr lang="en-US" sz="2800" b="1" dirty="0">
                <a:solidFill>
                  <a:schemeClr val="tx1"/>
                </a:solidFill>
              </a:rPr>
              <a:t> PMD KAB</a:t>
            </a:r>
          </a:p>
        </p:txBody>
      </p:sp>
      <p:sp>
        <p:nvSpPr>
          <p:cNvPr id="8" name="Rectangle 7"/>
          <p:cNvSpPr/>
          <p:nvPr/>
        </p:nvSpPr>
        <p:spPr>
          <a:xfrm>
            <a:off x="6904038" y="2122488"/>
            <a:ext cx="2336800" cy="7302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err="1">
                <a:solidFill>
                  <a:schemeClr val="tx1"/>
                </a:solidFill>
              </a:rPr>
              <a:t>Sekretaris</a:t>
            </a:r>
            <a:endParaRPr lang="en-US" sz="2000" b="1" u="sng" dirty="0">
              <a:solidFill>
                <a:schemeClr val="tx1"/>
              </a:solidFill>
            </a:endParaRPr>
          </a:p>
          <a:p>
            <a:pPr algn="ctr">
              <a:defRPr/>
            </a:pPr>
            <a:r>
              <a:rPr lang="en-US" sz="2000" b="1" dirty="0" err="1">
                <a:solidFill>
                  <a:schemeClr val="tx1"/>
                </a:solidFill>
              </a:rPr>
              <a:t>Kabid</a:t>
            </a:r>
            <a:r>
              <a:rPr lang="en-US" sz="2000" b="1" dirty="0">
                <a:solidFill>
                  <a:schemeClr val="tx1"/>
                </a:solidFill>
              </a:rPr>
              <a:t> PMD</a:t>
            </a:r>
          </a:p>
        </p:txBody>
      </p:sp>
      <p:sp>
        <p:nvSpPr>
          <p:cNvPr id="9" name="Rectangle 8"/>
          <p:cNvSpPr/>
          <p:nvPr/>
        </p:nvSpPr>
        <p:spPr>
          <a:xfrm>
            <a:off x="8320088" y="3263900"/>
            <a:ext cx="3589337" cy="30305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Pokja</a:t>
            </a:r>
            <a:r>
              <a:rPr lang="en-US" sz="2800" b="1" dirty="0">
                <a:solidFill>
                  <a:schemeClr val="tx1"/>
                </a:solidFill>
              </a:rPr>
              <a:t> PPID</a:t>
            </a:r>
          </a:p>
          <a:p>
            <a:pPr>
              <a:defRPr/>
            </a:pPr>
            <a:r>
              <a:rPr lang="en-US" b="1" dirty="0">
                <a:solidFill>
                  <a:schemeClr val="tx1"/>
                </a:solidFill>
              </a:rPr>
              <a:t>KETUA : DINAS INFOKOM </a:t>
            </a:r>
            <a:r>
              <a:rPr lang="en-US" sz="2000" b="1" dirty="0">
                <a:solidFill>
                  <a:schemeClr val="tx1"/>
                </a:solidFill>
              </a:rPr>
              <a:t>(</a:t>
            </a:r>
            <a:r>
              <a:rPr lang="en-US" sz="2000" b="1" dirty="0" err="1">
                <a:solidFill>
                  <a:schemeClr val="tx1"/>
                </a:solidFill>
              </a:rPr>
              <a:t>Kabid</a:t>
            </a:r>
            <a:r>
              <a:rPr lang="en-US" sz="2000" b="1" dirty="0">
                <a:solidFill>
                  <a:schemeClr val="tx1"/>
                </a:solidFill>
              </a:rPr>
              <a:t>)</a:t>
            </a:r>
          </a:p>
          <a:p>
            <a:pPr>
              <a:defRPr/>
            </a:pPr>
            <a:r>
              <a:rPr lang="en-US" sz="2000" b="1" dirty="0" err="1">
                <a:solidFill>
                  <a:schemeClr val="tx1"/>
                </a:solidFill>
              </a:rPr>
              <a:t>Anggota</a:t>
            </a:r>
            <a:r>
              <a:rPr lang="en-US" sz="2000" b="1" dirty="0">
                <a:solidFill>
                  <a:schemeClr val="tx1"/>
                </a:solidFill>
              </a:rPr>
              <a:t>, </a:t>
            </a:r>
            <a:r>
              <a:rPr lang="en-US" sz="2000" b="1" dirty="0" err="1">
                <a:solidFill>
                  <a:schemeClr val="tx1"/>
                </a:solidFill>
              </a:rPr>
              <a:t>dari</a:t>
            </a:r>
            <a:r>
              <a:rPr lang="en-US" sz="2000" b="1" dirty="0">
                <a:solidFill>
                  <a:schemeClr val="tx1"/>
                </a:solidFill>
              </a:rPr>
              <a:t> </a:t>
            </a:r>
            <a:r>
              <a:rPr lang="en-US" sz="2000" b="1" dirty="0" err="1">
                <a:solidFill>
                  <a:schemeClr val="tx1"/>
                </a:solidFill>
              </a:rPr>
              <a:t>unsur</a:t>
            </a:r>
            <a:r>
              <a:rPr lang="en-US" sz="2000" b="1" dirty="0">
                <a:solidFill>
                  <a:schemeClr val="tx1"/>
                </a:solidFill>
              </a:rPr>
              <a:t> :</a:t>
            </a:r>
          </a:p>
          <a:p>
            <a:pPr>
              <a:defRPr/>
            </a:pPr>
            <a:r>
              <a:rPr lang="en-US" sz="2000" b="1" dirty="0" smtClean="0">
                <a:solidFill>
                  <a:schemeClr val="tx1"/>
                </a:solidFill>
              </a:rPr>
              <a:t>- </a:t>
            </a:r>
            <a:r>
              <a:rPr lang="en-US" sz="2000" b="1" dirty="0" err="1" smtClean="0">
                <a:solidFill>
                  <a:schemeClr val="tx1"/>
                </a:solidFill>
              </a:rPr>
              <a:t>Dinas</a:t>
            </a:r>
            <a:r>
              <a:rPr lang="en-US" sz="2000" b="1" dirty="0" smtClean="0">
                <a:solidFill>
                  <a:schemeClr val="tx1"/>
                </a:solidFill>
              </a:rPr>
              <a:t> </a:t>
            </a:r>
            <a:r>
              <a:rPr lang="en-US" sz="2000" b="1" dirty="0" err="1">
                <a:solidFill>
                  <a:schemeClr val="tx1"/>
                </a:solidFill>
              </a:rPr>
              <a:t>Kesehatan</a:t>
            </a:r>
            <a:r>
              <a:rPr lang="en-US" sz="2000" b="1" dirty="0">
                <a:solidFill>
                  <a:schemeClr val="tx1"/>
                </a:solidFill>
              </a:rPr>
              <a:t>/ </a:t>
            </a:r>
            <a:r>
              <a:rPr lang="en-US" sz="2000" b="1" dirty="0" err="1">
                <a:solidFill>
                  <a:schemeClr val="tx1"/>
                </a:solidFill>
              </a:rPr>
              <a:t>disdikpora</a:t>
            </a:r>
            <a:r>
              <a:rPr lang="en-US" sz="2000" b="1" dirty="0">
                <a:solidFill>
                  <a:schemeClr val="tx1"/>
                </a:solidFill>
              </a:rPr>
              <a:t>/</a:t>
            </a:r>
          </a:p>
          <a:p>
            <a:pPr>
              <a:defRPr/>
            </a:pPr>
            <a:r>
              <a:rPr lang="en-US" sz="2000" b="1" dirty="0">
                <a:solidFill>
                  <a:schemeClr val="tx1"/>
                </a:solidFill>
              </a:rPr>
              <a:t>  </a:t>
            </a:r>
            <a:r>
              <a:rPr lang="en-US" sz="2000" b="1" dirty="0" err="1">
                <a:solidFill>
                  <a:schemeClr val="tx1"/>
                </a:solidFill>
              </a:rPr>
              <a:t>Bappeda</a:t>
            </a:r>
            <a:endParaRPr lang="en-US" sz="2000" b="1" dirty="0">
              <a:solidFill>
                <a:schemeClr val="tx1"/>
              </a:solidFill>
            </a:endParaRPr>
          </a:p>
          <a:p>
            <a:pPr>
              <a:defRPr/>
            </a:pPr>
            <a:r>
              <a:rPr lang="en-US" sz="2000" b="1" dirty="0" smtClean="0">
                <a:solidFill>
                  <a:schemeClr val="tx1"/>
                </a:solidFill>
              </a:rPr>
              <a:t>- </a:t>
            </a:r>
            <a:r>
              <a:rPr lang="en-US" sz="2000" b="1" dirty="0" err="1" smtClean="0">
                <a:solidFill>
                  <a:schemeClr val="tx1"/>
                </a:solidFill>
              </a:rPr>
              <a:t>Perguruan</a:t>
            </a:r>
            <a:r>
              <a:rPr lang="en-US" sz="2000" b="1" dirty="0" smtClean="0">
                <a:solidFill>
                  <a:schemeClr val="tx1"/>
                </a:solidFill>
              </a:rPr>
              <a:t> </a:t>
            </a:r>
            <a:r>
              <a:rPr lang="en-US" sz="2000" b="1" dirty="0" err="1">
                <a:solidFill>
                  <a:schemeClr val="tx1"/>
                </a:solidFill>
              </a:rPr>
              <a:t>Tinggi</a:t>
            </a:r>
            <a:endParaRPr lang="en-US" sz="2000" b="1" dirty="0">
              <a:solidFill>
                <a:schemeClr val="tx1"/>
              </a:solidFill>
            </a:endParaRPr>
          </a:p>
          <a:p>
            <a:pPr>
              <a:defRPr/>
            </a:pPr>
            <a:r>
              <a:rPr lang="en-US" sz="2000" b="1" dirty="0">
                <a:solidFill>
                  <a:schemeClr val="tx1"/>
                </a:solidFill>
              </a:rPr>
              <a:t>- NGO </a:t>
            </a:r>
            <a:r>
              <a:rPr lang="en-US" sz="2000" b="1" dirty="0" err="1">
                <a:solidFill>
                  <a:schemeClr val="tx1"/>
                </a:solidFill>
              </a:rPr>
              <a:t>relevan</a:t>
            </a:r>
            <a:endParaRPr lang="en-US" sz="2000" b="1" dirty="0">
              <a:solidFill>
                <a:schemeClr val="tx1"/>
              </a:solidFill>
            </a:endParaRPr>
          </a:p>
        </p:txBody>
      </p:sp>
      <p:sp>
        <p:nvSpPr>
          <p:cNvPr id="15" name="Rectangle 14"/>
          <p:cNvSpPr/>
          <p:nvPr/>
        </p:nvSpPr>
        <p:spPr>
          <a:xfrm>
            <a:off x="1520825" y="3302000"/>
            <a:ext cx="2336800" cy="11334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Pokja</a:t>
            </a:r>
            <a:r>
              <a:rPr lang="en-US" sz="2800" b="1" dirty="0">
                <a:solidFill>
                  <a:schemeClr val="tx1"/>
                </a:solidFill>
              </a:rPr>
              <a:t>  P2KTD</a:t>
            </a:r>
          </a:p>
          <a:p>
            <a:pPr algn="ctr">
              <a:defRPr/>
            </a:pPr>
            <a:r>
              <a:rPr lang="en-US" sz="2000" b="1" dirty="0">
                <a:solidFill>
                  <a:schemeClr val="tx1"/>
                </a:solidFill>
              </a:rPr>
              <a:t>BAPPEDA KAB</a:t>
            </a:r>
          </a:p>
          <a:p>
            <a:pPr algn="ctr">
              <a:defRPr/>
            </a:pPr>
            <a:r>
              <a:rPr lang="en-US" sz="2000" b="1" dirty="0">
                <a:solidFill>
                  <a:schemeClr val="tx1"/>
                </a:solidFill>
              </a:rPr>
              <a:t>(</a:t>
            </a:r>
            <a:r>
              <a:rPr lang="en-US" sz="2000" b="1" dirty="0" err="1">
                <a:solidFill>
                  <a:schemeClr val="tx1"/>
                </a:solidFill>
              </a:rPr>
              <a:t>Ka</a:t>
            </a:r>
            <a:r>
              <a:rPr lang="en-US" sz="2000" b="1" dirty="0">
                <a:solidFill>
                  <a:schemeClr val="tx1"/>
                </a:solidFill>
              </a:rPr>
              <a:t>. </a:t>
            </a:r>
            <a:r>
              <a:rPr lang="en-US" sz="2000" b="1" dirty="0" err="1">
                <a:solidFill>
                  <a:schemeClr val="tx1"/>
                </a:solidFill>
              </a:rPr>
              <a:t>Litbang</a:t>
            </a:r>
            <a:r>
              <a:rPr lang="en-US" sz="2000" b="1" dirty="0">
                <a:solidFill>
                  <a:schemeClr val="tx1"/>
                </a:solidFill>
              </a:rPr>
              <a:t>)</a:t>
            </a:r>
          </a:p>
        </p:txBody>
      </p:sp>
      <p:cxnSp>
        <p:nvCxnSpPr>
          <p:cNvPr id="32" name="Straight Arrow Connector 31"/>
          <p:cNvCxnSpPr/>
          <p:nvPr/>
        </p:nvCxnSpPr>
        <p:spPr>
          <a:xfrm>
            <a:off x="6018213" y="2336800"/>
            <a:ext cx="884237" cy="190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632075" y="3055938"/>
            <a:ext cx="7362825" cy="36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7" idx="2"/>
          </p:cNvCxnSpPr>
          <p:nvPr/>
        </p:nvCxnSpPr>
        <p:spPr>
          <a:xfrm flipH="1" flipV="1">
            <a:off x="6003925" y="1914525"/>
            <a:ext cx="14288" cy="1195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692400" y="3036888"/>
            <a:ext cx="0" cy="2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08888" y="537368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7608888" y="537368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0001250" y="2981325"/>
            <a:ext cx="0" cy="265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28588" y="4803775"/>
            <a:ext cx="2374900" cy="1825625"/>
          </a:xfrm>
          <a:prstGeom prst="rect">
            <a:avLst/>
          </a:prstGeom>
          <a:solidFill>
            <a:srgbClr val="A9D1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err="1">
                <a:solidFill>
                  <a:srgbClr val="000000"/>
                </a:solidFill>
              </a:rPr>
              <a:t>Bidang</a:t>
            </a:r>
            <a:r>
              <a:rPr lang="en-US" sz="1600" b="1" dirty="0">
                <a:solidFill>
                  <a:srgbClr val="000000"/>
                </a:solidFill>
              </a:rPr>
              <a:t>  </a:t>
            </a:r>
            <a:r>
              <a:rPr lang="en-US" sz="1600" b="1" dirty="0" err="1">
                <a:solidFill>
                  <a:srgbClr val="000000"/>
                </a:solidFill>
              </a:rPr>
              <a:t>Kewirausahaan</a:t>
            </a:r>
            <a:r>
              <a:rPr lang="en-US" sz="1600" b="1" dirty="0">
                <a:solidFill>
                  <a:srgbClr val="000000"/>
                </a:solidFill>
              </a:rPr>
              <a:t> :</a:t>
            </a:r>
          </a:p>
          <a:p>
            <a:pPr>
              <a:defRPr/>
            </a:pPr>
            <a:r>
              <a:rPr lang="en-US" sz="1600" b="1" dirty="0" smtClean="0">
                <a:solidFill>
                  <a:srgbClr val="000000"/>
                </a:solidFill>
              </a:rPr>
              <a:t> </a:t>
            </a:r>
            <a:r>
              <a:rPr lang="en-US" sz="1600" b="1" dirty="0" err="1" smtClean="0">
                <a:solidFill>
                  <a:srgbClr val="000000"/>
                </a:solidFill>
              </a:rPr>
              <a:t>Ketua</a:t>
            </a:r>
            <a:r>
              <a:rPr lang="en-US" sz="1600" b="1" dirty="0" smtClean="0">
                <a:solidFill>
                  <a:srgbClr val="000000"/>
                </a:solidFill>
              </a:rPr>
              <a:t> </a:t>
            </a:r>
            <a:r>
              <a:rPr lang="en-US" sz="1600" b="1" dirty="0">
                <a:solidFill>
                  <a:srgbClr val="000000"/>
                </a:solidFill>
              </a:rPr>
              <a:t>:</a:t>
            </a:r>
            <a:r>
              <a:rPr lang="en-US" sz="1600" b="1" dirty="0" err="1">
                <a:solidFill>
                  <a:srgbClr val="000000"/>
                </a:solidFill>
              </a:rPr>
              <a:t>Perindag</a:t>
            </a:r>
            <a:r>
              <a:rPr lang="en-US" sz="1600" b="1" dirty="0">
                <a:solidFill>
                  <a:srgbClr val="000000"/>
                </a:solidFill>
              </a:rPr>
              <a:t>(</a:t>
            </a:r>
            <a:r>
              <a:rPr lang="en-US" sz="1600" b="1" dirty="0" err="1">
                <a:solidFill>
                  <a:srgbClr val="000000"/>
                </a:solidFill>
              </a:rPr>
              <a:t>Kabid</a:t>
            </a:r>
            <a:r>
              <a:rPr lang="en-US" sz="1600" b="1" dirty="0">
                <a:solidFill>
                  <a:srgbClr val="000000"/>
                </a:solidFill>
              </a:rPr>
              <a:t>)</a:t>
            </a:r>
          </a:p>
          <a:p>
            <a:pPr marL="441325" indent="-441325">
              <a:defRPr/>
            </a:pPr>
            <a:r>
              <a:rPr lang="en-US" sz="1600" b="1" dirty="0" smtClean="0">
                <a:solidFill>
                  <a:srgbClr val="000000"/>
                </a:solidFill>
              </a:rPr>
              <a:t> </a:t>
            </a:r>
            <a:r>
              <a:rPr lang="en-US" sz="1600" b="1" dirty="0" err="1" smtClean="0">
                <a:solidFill>
                  <a:srgbClr val="000000"/>
                </a:solidFill>
              </a:rPr>
              <a:t>Anggota</a:t>
            </a:r>
            <a:r>
              <a:rPr lang="en-US" sz="1600" b="1" dirty="0" smtClean="0">
                <a:solidFill>
                  <a:srgbClr val="000000"/>
                </a:solidFill>
              </a:rPr>
              <a:t> </a:t>
            </a:r>
            <a:r>
              <a:rPr lang="en-US" sz="1600" b="1" dirty="0">
                <a:solidFill>
                  <a:srgbClr val="000000"/>
                </a:solidFill>
              </a:rPr>
              <a:t>: </a:t>
            </a:r>
            <a:r>
              <a:rPr lang="en-US" sz="1600" b="1" dirty="0" err="1">
                <a:solidFill>
                  <a:srgbClr val="000000"/>
                </a:solidFill>
              </a:rPr>
              <a:t>maks</a:t>
            </a:r>
            <a:r>
              <a:rPr lang="en-US" sz="1600" b="1" dirty="0">
                <a:solidFill>
                  <a:srgbClr val="000000"/>
                </a:solidFill>
              </a:rPr>
              <a:t> 2</a:t>
            </a:r>
          </a:p>
          <a:p>
            <a:pPr marL="277813" indent="-184150">
              <a:buFontTx/>
              <a:buChar char="-"/>
              <a:defRPr/>
            </a:pPr>
            <a:r>
              <a:rPr lang="en-US" sz="1600" b="1" dirty="0" err="1">
                <a:solidFill>
                  <a:srgbClr val="000000"/>
                </a:solidFill>
              </a:rPr>
              <a:t>Asosiasi</a:t>
            </a:r>
            <a:r>
              <a:rPr lang="en-US" sz="1600" b="1" dirty="0">
                <a:solidFill>
                  <a:srgbClr val="000000"/>
                </a:solidFill>
              </a:rPr>
              <a:t> </a:t>
            </a:r>
            <a:r>
              <a:rPr lang="en-US" sz="1600" b="1" dirty="0" err="1">
                <a:solidFill>
                  <a:srgbClr val="000000"/>
                </a:solidFill>
              </a:rPr>
              <a:t>usaha</a:t>
            </a:r>
            <a:r>
              <a:rPr lang="en-US" sz="1600" b="1" dirty="0">
                <a:solidFill>
                  <a:srgbClr val="000000"/>
                </a:solidFill>
              </a:rPr>
              <a:t>/</a:t>
            </a:r>
            <a:r>
              <a:rPr lang="en-US" sz="1600" b="1" dirty="0" err="1">
                <a:solidFill>
                  <a:srgbClr val="000000"/>
                </a:solidFill>
              </a:rPr>
              <a:t>perbankan</a:t>
            </a:r>
            <a:endParaRPr lang="en-US" sz="1600" b="1" dirty="0">
              <a:solidFill>
                <a:srgbClr val="000000"/>
              </a:solidFill>
            </a:endParaRPr>
          </a:p>
          <a:p>
            <a:pPr marL="441325" indent="-165100">
              <a:buFontTx/>
              <a:buChar char="-"/>
              <a:defRPr/>
            </a:pPr>
            <a:endParaRPr lang="en-US" sz="1600" b="1" dirty="0">
              <a:solidFill>
                <a:srgbClr val="000000"/>
              </a:solidFill>
            </a:endParaRPr>
          </a:p>
          <a:p>
            <a:pPr algn="ctr">
              <a:defRPr/>
            </a:pPr>
            <a:endParaRPr lang="en-US" sz="1600" b="1" dirty="0">
              <a:solidFill>
                <a:srgbClr val="000000"/>
              </a:solidFill>
            </a:endParaRPr>
          </a:p>
        </p:txBody>
      </p:sp>
      <p:sp>
        <p:nvSpPr>
          <p:cNvPr id="36" name="Rectangle 35"/>
          <p:cNvSpPr/>
          <p:nvPr/>
        </p:nvSpPr>
        <p:spPr>
          <a:xfrm>
            <a:off x="2651125" y="4827588"/>
            <a:ext cx="2557463" cy="1801812"/>
          </a:xfrm>
          <a:prstGeom prst="rect">
            <a:avLst/>
          </a:prstGeom>
          <a:solidFill>
            <a:srgbClr val="A9D18E"/>
          </a:solidFill>
        </p:spPr>
        <p:style>
          <a:lnRef idx="1">
            <a:schemeClr val="accent1"/>
          </a:lnRef>
          <a:fillRef idx="3">
            <a:schemeClr val="accent1"/>
          </a:fillRef>
          <a:effectRef idx="2">
            <a:schemeClr val="accent1"/>
          </a:effectRef>
          <a:fontRef idx="minor">
            <a:schemeClr val="lt1"/>
          </a:fontRef>
        </p:style>
        <p:txBody>
          <a:bodyPr anchor="ctr"/>
          <a:lstStyle/>
          <a:p>
            <a:pPr>
              <a:lnSpc>
                <a:spcPct val="90000"/>
              </a:lnSpc>
              <a:tabLst>
                <a:tab pos="0" algn="l"/>
              </a:tabLst>
              <a:defRPr/>
            </a:pPr>
            <a:r>
              <a:rPr lang="en-US" sz="1600" b="1" dirty="0" err="1">
                <a:solidFill>
                  <a:srgbClr val="000000"/>
                </a:solidFill>
              </a:rPr>
              <a:t>Bidang</a:t>
            </a:r>
            <a:r>
              <a:rPr lang="en-US" sz="1600" b="1" dirty="0">
                <a:solidFill>
                  <a:srgbClr val="000000"/>
                </a:solidFill>
              </a:rPr>
              <a:t>  </a:t>
            </a:r>
            <a:r>
              <a:rPr lang="en-US" sz="1600" b="1" dirty="0" err="1">
                <a:solidFill>
                  <a:srgbClr val="000000"/>
                </a:solidFill>
              </a:rPr>
              <a:t>Infrastruktur</a:t>
            </a:r>
            <a:r>
              <a:rPr lang="en-US" sz="1600" b="1" dirty="0">
                <a:solidFill>
                  <a:srgbClr val="000000"/>
                </a:solidFill>
              </a:rPr>
              <a:t> :</a:t>
            </a:r>
          </a:p>
          <a:p>
            <a:pPr marL="276225" indent="-276225">
              <a:lnSpc>
                <a:spcPct val="90000"/>
              </a:lnSpc>
              <a:defRPr/>
            </a:pPr>
            <a:r>
              <a:rPr lang="en-US" sz="1600" b="1" dirty="0" err="1">
                <a:solidFill>
                  <a:srgbClr val="000000"/>
                </a:solidFill>
              </a:rPr>
              <a:t>Ketua</a:t>
            </a:r>
            <a:r>
              <a:rPr lang="en-US" sz="1600" b="1" dirty="0">
                <a:solidFill>
                  <a:srgbClr val="000000"/>
                </a:solidFill>
              </a:rPr>
              <a:t> : </a:t>
            </a:r>
            <a:r>
              <a:rPr lang="en-US" sz="1600" b="1" dirty="0" err="1">
                <a:solidFill>
                  <a:srgbClr val="000000"/>
                </a:solidFill>
              </a:rPr>
              <a:t>Dinas</a:t>
            </a:r>
            <a:r>
              <a:rPr lang="en-US" sz="1600" b="1" dirty="0">
                <a:solidFill>
                  <a:srgbClr val="000000"/>
                </a:solidFill>
              </a:rPr>
              <a:t> PU (</a:t>
            </a:r>
            <a:r>
              <a:rPr lang="en-US" sz="1600" b="1" dirty="0" err="1">
                <a:solidFill>
                  <a:srgbClr val="000000"/>
                </a:solidFill>
              </a:rPr>
              <a:t>Kabid</a:t>
            </a:r>
            <a:r>
              <a:rPr lang="en-US" sz="1600" b="1" dirty="0">
                <a:solidFill>
                  <a:srgbClr val="000000"/>
                </a:solidFill>
              </a:rPr>
              <a:t>)</a:t>
            </a:r>
          </a:p>
          <a:p>
            <a:pPr marL="276225" indent="-276225">
              <a:lnSpc>
                <a:spcPct val="90000"/>
              </a:lnSpc>
              <a:defRPr/>
            </a:pPr>
            <a:r>
              <a:rPr lang="en-US" sz="1600" b="1" dirty="0" err="1">
                <a:solidFill>
                  <a:srgbClr val="000000"/>
                </a:solidFill>
              </a:rPr>
              <a:t>Anggota</a:t>
            </a:r>
            <a:r>
              <a:rPr lang="en-US" sz="1600" b="1" dirty="0">
                <a:solidFill>
                  <a:srgbClr val="000000"/>
                </a:solidFill>
              </a:rPr>
              <a:t> : </a:t>
            </a:r>
            <a:r>
              <a:rPr lang="en-US" sz="1600" b="1" dirty="0" err="1">
                <a:solidFill>
                  <a:srgbClr val="000000"/>
                </a:solidFill>
              </a:rPr>
              <a:t>Maks</a:t>
            </a:r>
            <a:r>
              <a:rPr lang="en-US" sz="1600" b="1" dirty="0">
                <a:solidFill>
                  <a:srgbClr val="000000"/>
                </a:solidFill>
              </a:rPr>
              <a:t> 3 orang</a:t>
            </a:r>
          </a:p>
          <a:p>
            <a:pPr marL="184150" indent="-184150">
              <a:lnSpc>
                <a:spcPct val="90000"/>
              </a:lnSpc>
              <a:buFontTx/>
              <a:buChar char="-"/>
              <a:defRPr/>
            </a:pPr>
            <a:r>
              <a:rPr lang="en-US" sz="1600" b="1" dirty="0" err="1">
                <a:solidFill>
                  <a:srgbClr val="000000"/>
                </a:solidFill>
              </a:rPr>
              <a:t>Asosiasi</a:t>
            </a:r>
            <a:r>
              <a:rPr lang="en-US" sz="1600" b="1" dirty="0">
                <a:solidFill>
                  <a:srgbClr val="000000"/>
                </a:solidFill>
              </a:rPr>
              <a:t> </a:t>
            </a:r>
            <a:r>
              <a:rPr lang="en-US" sz="1600" b="1" dirty="0" err="1">
                <a:solidFill>
                  <a:srgbClr val="000000"/>
                </a:solidFill>
              </a:rPr>
              <a:t>jasa</a:t>
            </a:r>
            <a:r>
              <a:rPr lang="en-US" sz="1600" b="1" dirty="0">
                <a:solidFill>
                  <a:srgbClr val="000000"/>
                </a:solidFill>
              </a:rPr>
              <a:t> </a:t>
            </a:r>
            <a:r>
              <a:rPr lang="en-US" sz="1600" b="1" dirty="0" err="1">
                <a:solidFill>
                  <a:srgbClr val="000000"/>
                </a:solidFill>
              </a:rPr>
              <a:t>konstr</a:t>
            </a:r>
            <a:endParaRPr lang="en-US" sz="1600" b="1" dirty="0">
              <a:solidFill>
                <a:srgbClr val="000000"/>
              </a:solidFill>
            </a:endParaRPr>
          </a:p>
          <a:p>
            <a:pPr marL="184150" indent="-184150">
              <a:buFontTx/>
              <a:buChar char="-"/>
              <a:defRPr/>
            </a:pPr>
            <a:r>
              <a:rPr lang="en-US" sz="1600" b="1" dirty="0">
                <a:solidFill>
                  <a:srgbClr val="000000"/>
                </a:solidFill>
              </a:rPr>
              <a:t> </a:t>
            </a:r>
            <a:r>
              <a:rPr lang="en-US" sz="1600" b="1" dirty="0" err="1">
                <a:solidFill>
                  <a:srgbClr val="000000"/>
                </a:solidFill>
              </a:rPr>
              <a:t>Asosiasi</a:t>
            </a:r>
            <a:r>
              <a:rPr lang="en-US" sz="1600" b="1" dirty="0">
                <a:solidFill>
                  <a:srgbClr val="000000"/>
                </a:solidFill>
              </a:rPr>
              <a:t> </a:t>
            </a:r>
            <a:r>
              <a:rPr lang="en-US" sz="1600" b="1" dirty="0" err="1" smtClean="0">
                <a:solidFill>
                  <a:srgbClr val="000000"/>
                </a:solidFill>
              </a:rPr>
              <a:t>Pemb.May</a:t>
            </a:r>
            <a:endParaRPr lang="en-US" sz="1600" b="1" dirty="0" smtClean="0">
              <a:solidFill>
                <a:srgbClr val="000000"/>
              </a:solidFill>
            </a:endParaRPr>
          </a:p>
          <a:p>
            <a:pPr marL="184150" indent="-184150">
              <a:buFontTx/>
              <a:buChar char="-"/>
              <a:defRPr/>
            </a:pPr>
            <a:endParaRPr lang="en-US" sz="1600" b="1" dirty="0">
              <a:solidFill>
                <a:srgbClr val="000000"/>
              </a:solidFill>
            </a:endParaRPr>
          </a:p>
          <a:p>
            <a:pPr marL="184150" indent="-184150">
              <a:buFontTx/>
              <a:buChar char="-"/>
              <a:defRPr/>
            </a:pPr>
            <a:endParaRPr lang="en-US" sz="1600" b="1" dirty="0">
              <a:solidFill>
                <a:srgbClr val="000000"/>
              </a:solidFill>
            </a:endParaRPr>
          </a:p>
        </p:txBody>
      </p:sp>
      <p:sp>
        <p:nvSpPr>
          <p:cNvPr id="37" name="Rectangle 36"/>
          <p:cNvSpPr/>
          <p:nvPr/>
        </p:nvSpPr>
        <p:spPr>
          <a:xfrm>
            <a:off x="5392738" y="4887913"/>
            <a:ext cx="2743200" cy="1741487"/>
          </a:xfrm>
          <a:prstGeom prst="rect">
            <a:avLst/>
          </a:prstGeom>
          <a:solidFill>
            <a:srgbClr val="A9D18E"/>
          </a:solidFill>
        </p:spPr>
        <p:style>
          <a:lnRef idx="1">
            <a:schemeClr val="accent1"/>
          </a:lnRef>
          <a:fillRef idx="3">
            <a:schemeClr val="accent1"/>
          </a:fillRef>
          <a:effectRef idx="2">
            <a:schemeClr val="accent1"/>
          </a:effectRef>
          <a:fontRef idx="minor">
            <a:schemeClr val="lt1"/>
          </a:fontRef>
        </p:style>
        <p:txBody>
          <a:bodyPr anchor="ctr"/>
          <a:lstStyle/>
          <a:p>
            <a:pPr marL="276225" indent="-184150">
              <a:defRPr/>
            </a:pPr>
            <a:r>
              <a:rPr lang="en-US" sz="1600" b="1" dirty="0" err="1">
                <a:solidFill>
                  <a:srgbClr val="000000"/>
                </a:solidFill>
              </a:rPr>
              <a:t>Bidang</a:t>
            </a:r>
            <a:r>
              <a:rPr lang="en-US" sz="1600" b="1" dirty="0">
                <a:solidFill>
                  <a:srgbClr val="000000"/>
                </a:solidFill>
              </a:rPr>
              <a:t> </a:t>
            </a:r>
            <a:r>
              <a:rPr lang="en-US" sz="1600" b="1" dirty="0" err="1">
                <a:solidFill>
                  <a:srgbClr val="000000"/>
                </a:solidFill>
              </a:rPr>
              <a:t>Peng</a:t>
            </a:r>
            <a:r>
              <a:rPr lang="en-US" sz="1600" b="1" dirty="0">
                <a:solidFill>
                  <a:srgbClr val="000000"/>
                </a:solidFill>
              </a:rPr>
              <a:t>. SDM :</a:t>
            </a:r>
          </a:p>
          <a:p>
            <a:pPr marL="92075">
              <a:defRPr/>
            </a:pPr>
            <a:r>
              <a:rPr lang="en-US" sz="1600" b="1" dirty="0" err="1">
                <a:solidFill>
                  <a:srgbClr val="000000"/>
                </a:solidFill>
              </a:rPr>
              <a:t>Ketua</a:t>
            </a:r>
            <a:r>
              <a:rPr lang="en-US" sz="1600" b="1" dirty="0">
                <a:solidFill>
                  <a:srgbClr val="000000"/>
                </a:solidFill>
              </a:rPr>
              <a:t> : </a:t>
            </a:r>
            <a:r>
              <a:rPr lang="en-US" sz="1600" b="1" dirty="0" err="1">
                <a:solidFill>
                  <a:srgbClr val="000000"/>
                </a:solidFill>
              </a:rPr>
              <a:t>DisDik</a:t>
            </a:r>
            <a:r>
              <a:rPr lang="en-US" sz="1600" b="1" dirty="0">
                <a:solidFill>
                  <a:srgbClr val="000000"/>
                </a:solidFill>
              </a:rPr>
              <a:t> </a:t>
            </a:r>
            <a:r>
              <a:rPr lang="en-US" sz="1600" b="1" dirty="0" err="1">
                <a:solidFill>
                  <a:srgbClr val="000000"/>
                </a:solidFill>
              </a:rPr>
              <a:t>atau</a:t>
            </a:r>
            <a:r>
              <a:rPr lang="en-US" sz="1600" b="1" dirty="0">
                <a:solidFill>
                  <a:srgbClr val="000000"/>
                </a:solidFill>
              </a:rPr>
              <a:t> </a:t>
            </a:r>
            <a:r>
              <a:rPr lang="en-US" sz="1600" b="1" dirty="0" err="1">
                <a:solidFill>
                  <a:srgbClr val="000000"/>
                </a:solidFill>
              </a:rPr>
              <a:t>DisKes</a:t>
            </a:r>
            <a:r>
              <a:rPr lang="en-US" sz="1600" b="1" dirty="0">
                <a:solidFill>
                  <a:srgbClr val="000000"/>
                </a:solidFill>
              </a:rPr>
              <a:t> (</a:t>
            </a:r>
            <a:r>
              <a:rPr lang="en-US" sz="1600" b="1" dirty="0" err="1">
                <a:solidFill>
                  <a:srgbClr val="000000"/>
                </a:solidFill>
              </a:rPr>
              <a:t>Kabid</a:t>
            </a:r>
            <a:r>
              <a:rPr lang="en-US" sz="1600" b="1" dirty="0">
                <a:solidFill>
                  <a:srgbClr val="000000"/>
                </a:solidFill>
              </a:rPr>
              <a:t>)</a:t>
            </a:r>
          </a:p>
          <a:p>
            <a:pPr marL="92075">
              <a:defRPr/>
            </a:pPr>
            <a:r>
              <a:rPr lang="en-US" sz="1600" b="1" dirty="0" err="1">
                <a:solidFill>
                  <a:srgbClr val="000000"/>
                </a:solidFill>
              </a:rPr>
              <a:t>Aggota</a:t>
            </a:r>
            <a:r>
              <a:rPr lang="en-US" sz="1600" b="1" dirty="0">
                <a:solidFill>
                  <a:srgbClr val="000000"/>
                </a:solidFill>
              </a:rPr>
              <a:t>: </a:t>
            </a:r>
            <a:r>
              <a:rPr lang="en-US" sz="1600" b="1" dirty="0" err="1">
                <a:solidFill>
                  <a:srgbClr val="000000"/>
                </a:solidFill>
              </a:rPr>
              <a:t>Maks</a:t>
            </a:r>
            <a:r>
              <a:rPr lang="en-US" sz="1600" b="1" dirty="0">
                <a:solidFill>
                  <a:srgbClr val="000000"/>
                </a:solidFill>
              </a:rPr>
              <a:t> 3 orang</a:t>
            </a:r>
          </a:p>
          <a:p>
            <a:pPr marL="92075">
              <a:defRPr/>
            </a:pPr>
            <a:r>
              <a:rPr lang="en-US" sz="1600" b="1" dirty="0">
                <a:solidFill>
                  <a:srgbClr val="000000"/>
                </a:solidFill>
              </a:rPr>
              <a:t>-   OPD </a:t>
            </a:r>
            <a:r>
              <a:rPr lang="en-US" sz="1600" b="1" dirty="0" err="1">
                <a:solidFill>
                  <a:srgbClr val="000000"/>
                </a:solidFill>
              </a:rPr>
              <a:t>Terkait</a:t>
            </a:r>
            <a:r>
              <a:rPr lang="en-US" sz="1600" b="1" dirty="0">
                <a:solidFill>
                  <a:srgbClr val="000000"/>
                </a:solidFill>
              </a:rPr>
              <a:t> </a:t>
            </a:r>
          </a:p>
          <a:p>
            <a:pPr marL="276225" indent="-184150">
              <a:buFontTx/>
              <a:buChar char="-"/>
              <a:defRPr/>
            </a:pPr>
            <a:r>
              <a:rPr lang="en-US" sz="1600" b="1" dirty="0" err="1">
                <a:solidFill>
                  <a:srgbClr val="000000"/>
                </a:solidFill>
              </a:rPr>
              <a:t>Asosiasi</a:t>
            </a:r>
            <a:r>
              <a:rPr lang="en-US" sz="1600" b="1" dirty="0">
                <a:solidFill>
                  <a:srgbClr val="000000"/>
                </a:solidFill>
              </a:rPr>
              <a:t> PAUD</a:t>
            </a:r>
          </a:p>
          <a:p>
            <a:pPr marL="276225" indent="-184150">
              <a:buFontTx/>
              <a:buChar char="-"/>
              <a:defRPr/>
            </a:pPr>
            <a:r>
              <a:rPr lang="en-US" sz="1600" b="1" dirty="0">
                <a:solidFill>
                  <a:srgbClr val="000000"/>
                </a:solidFill>
              </a:rPr>
              <a:t> </a:t>
            </a:r>
            <a:r>
              <a:rPr lang="en-US" sz="1600" b="1" dirty="0" err="1">
                <a:solidFill>
                  <a:srgbClr val="000000"/>
                </a:solidFill>
              </a:rPr>
              <a:t>Penggerak</a:t>
            </a:r>
            <a:r>
              <a:rPr lang="en-US" sz="1600" b="1" dirty="0">
                <a:solidFill>
                  <a:srgbClr val="000000"/>
                </a:solidFill>
              </a:rPr>
              <a:t> PKK</a:t>
            </a:r>
          </a:p>
        </p:txBody>
      </p:sp>
      <p:cxnSp>
        <p:nvCxnSpPr>
          <p:cNvPr id="38" name="Straight Connector 37"/>
          <p:cNvCxnSpPr/>
          <p:nvPr/>
        </p:nvCxnSpPr>
        <p:spPr>
          <a:xfrm>
            <a:off x="993775" y="4638675"/>
            <a:ext cx="59642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932613" y="4568825"/>
            <a:ext cx="0" cy="265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803650" y="4605338"/>
            <a:ext cx="0" cy="2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006475" y="4568825"/>
            <a:ext cx="0" cy="265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608263" y="4403725"/>
            <a:ext cx="0" cy="265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16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35413" y="365125"/>
            <a:ext cx="7418387" cy="523875"/>
          </a:xfrm>
          <a:solidFill>
            <a:srgbClr val="92D050"/>
          </a:solidFill>
        </p:spPr>
        <p:txBody>
          <a:bodyPr/>
          <a:lstStyle/>
          <a:p>
            <a:pPr algn="ctr"/>
            <a:r>
              <a:rPr lang="en-US" sz="2800" smtClean="0"/>
              <a:t>TIM PELAKSANA INOVASI DESA ( TPID )</a:t>
            </a:r>
          </a:p>
        </p:txBody>
      </p:sp>
      <p:sp>
        <p:nvSpPr>
          <p:cNvPr id="28675" name="Rectangle 2"/>
          <p:cNvSpPr>
            <a:spLocks noChangeArrowheads="1"/>
          </p:cNvSpPr>
          <p:nvPr/>
        </p:nvSpPr>
        <p:spPr bwMode="auto">
          <a:xfrm>
            <a:off x="668338" y="1350963"/>
            <a:ext cx="107140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3200"/>
              <a:t>TPID berkedudukan di Kecamatan</a:t>
            </a:r>
            <a:r>
              <a:rPr lang="en-US" sz="3200"/>
              <a:t> dan </a:t>
            </a:r>
            <a:r>
              <a:rPr lang="id-ID" sz="3200"/>
              <a:t>terdiri dari perwakilan warga desa yang memiliki minat besar dalam pengembangan kegiatan/ fasilitas</a:t>
            </a:r>
            <a:r>
              <a:rPr lang="en-US" sz="3200"/>
              <a:t> </a:t>
            </a:r>
            <a:r>
              <a:rPr lang="id-ID" sz="3200"/>
              <a:t>/ sumberdaya manusia dan inovasi desa yang ada di wilayahnya</a:t>
            </a:r>
            <a:r>
              <a:rPr lang="en-US" sz="3200"/>
              <a:t>.</a:t>
            </a:r>
          </a:p>
          <a:p>
            <a:endParaRPr lang="en-US" sz="3200"/>
          </a:p>
          <a:p>
            <a:r>
              <a:rPr lang="id-ID" sz="3200"/>
              <a:t>T</a:t>
            </a:r>
            <a:r>
              <a:rPr lang="en-US" sz="3200"/>
              <a:t>PID di</a:t>
            </a:r>
            <a:r>
              <a:rPr lang="id-ID" sz="3200"/>
              <a:t>pilih melalui forum musyawarah di tingkat Kecamatan dan di</a:t>
            </a:r>
            <a:r>
              <a:rPr lang="en-US" sz="3200"/>
              <a:t>kukuhkan oleh </a:t>
            </a:r>
            <a:r>
              <a:rPr lang="id-ID" sz="3200"/>
              <a:t>Camat</a:t>
            </a:r>
            <a:r>
              <a:rPr lang="en-US" sz="3200"/>
              <a:t> a.n Bupati /Walikota melalui surat keputusan.</a:t>
            </a:r>
          </a:p>
        </p:txBody>
      </p:sp>
    </p:spTree>
    <p:extLst>
      <p:ext uri="{BB962C8B-B14F-4D97-AF65-F5344CB8AC3E}">
        <p14:creationId xmlns:p14="http://schemas.microsoft.com/office/powerpoint/2010/main" val="89955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773488" y="144463"/>
            <a:ext cx="8137525" cy="555625"/>
          </a:xfrm>
        </p:spPr>
        <p:txBody>
          <a:bodyPr/>
          <a:lstStyle/>
          <a:p>
            <a:r>
              <a:rPr lang="en-US" sz="3600" dirty="0" smtClean="0">
                <a:solidFill>
                  <a:srgbClr val="000000"/>
                </a:solidFill>
                <a:latin typeface="Arial Black" pitchFamily="34" charset="0"/>
              </a:rPr>
              <a:t> SUSUNAN  TPID</a:t>
            </a:r>
          </a:p>
        </p:txBody>
      </p:sp>
      <p:sp>
        <p:nvSpPr>
          <p:cNvPr id="7" name="Rectangle 6"/>
          <p:cNvSpPr/>
          <p:nvPr/>
        </p:nvSpPr>
        <p:spPr>
          <a:xfrm>
            <a:off x="4308475" y="960438"/>
            <a:ext cx="3392488" cy="954087"/>
          </a:xfrm>
          <a:prstGeom prst="rect">
            <a:avLst/>
          </a:prstGeom>
          <a:solidFill>
            <a:schemeClr val="accent3">
              <a:lumMod val="40000"/>
              <a:lumOff val="60000"/>
            </a:schemeClr>
          </a:solidFill>
          <a:ln w="7620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chemeClr val="tx1"/>
                </a:solidFill>
              </a:rPr>
              <a:t>Ketua</a:t>
            </a:r>
            <a:r>
              <a:rPr lang="en-US" sz="2800" b="1" dirty="0" smtClean="0">
                <a:solidFill>
                  <a:schemeClr val="tx1"/>
                </a:solidFill>
              </a:rPr>
              <a:t> </a:t>
            </a:r>
            <a:endParaRPr lang="en-US" sz="2800" b="1" dirty="0">
              <a:solidFill>
                <a:schemeClr val="tx1"/>
              </a:solidFill>
            </a:endParaRPr>
          </a:p>
        </p:txBody>
      </p:sp>
      <p:sp>
        <p:nvSpPr>
          <p:cNvPr id="9" name="Rectangle 8"/>
          <p:cNvSpPr/>
          <p:nvPr/>
        </p:nvSpPr>
        <p:spPr>
          <a:xfrm>
            <a:off x="2344796" y="2647879"/>
            <a:ext cx="2993907" cy="6613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smtClean="0">
                <a:solidFill>
                  <a:schemeClr val="tx1"/>
                </a:solidFill>
              </a:rPr>
              <a:t>Sekretaris</a:t>
            </a:r>
            <a:endParaRPr lang="en-US" sz="2000" b="1" dirty="0">
              <a:solidFill>
                <a:schemeClr val="tx1"/>
              </a:solidFill>
            </a:endParaRPr>
          </a:p>
        </p:txBody>
      </p:sp>
      <p:sp>
        <p:nvSpPr>
          <p:cNvPr id="15" name="Rectangle 14"/>
          <p:cNvSpPr/>
          <p:nvPr/>
        </p:nvSpPr>
        <p:spPr>
          <a:xfrm>
            <a:off x="7522784" y="2697162"/>
            <a:ext cx="2336800" cy="74460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smtClean="0">
                <a:solidFill>
                  <a:schemeClr val="tx1"/>
                </a:solidFill>
              </a:rPr>
              <a:t>Bendahara</a:t>
            </a:r>
            <a:endParaRPr lang="en-US" sz="2000" b="1" dirty="0">
              <a:solidFill>
                <a:schemeClr val="tx1"/>
              </a:solidFill>
            </a:endParaRPr>
          </a:p>
        </p:txBody>
      </p:sp>
      <p:cxnSp>
        <p:nvCxnSpPr>
          <p:cNvPr id="43" name="Straight Connector 42"/>
          <p:cNvCxnSpPr/>
          <p:nvPr/>
        </p:nvCxnSpPr>
        <p:spPr>
          <a:xfrm>
            <a:off x="3617889" y="2382767"/>
            <a:ext cx="50328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3617889" y="2382767"/>
            <a:ext cx="0" cy="26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608888" y="537368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7608888" y="537368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8650773" y="2432049"/>
            <a:ext cx="0" cy="265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466850" y="4870451"/>
            <a:ext cx="2374900" cy="912812"/>
          </a:xfrm>
          <a:prstGeom prst="rect">
            <a:avLst/>
          </a:prstGeom>
          <a:solidFill>
            <a:srgbClr val="A9D18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dirty="0" smtClean="0">
              <a:solidFill>
                <a:srgbClr val="000000"/>
              </a:solidFill>
            </a:endParaRPr>
          </a:p>
          <a:p>
            <a:pPr algn="ctr">
              <a:defRPr/>
            </a:pPr>
            <a:r>
              <a:rPr lang="en-US" sz="1600" b="1" dirty="0" err="1" smtClean="0">
                <a:solidFill>
                  <a:srgbClr val="000000"/>
                </a:solidFill>
              </a:rPr>
              <a:t>Bidang</a:t>
            </a:r>
            <a:r>
              <a:rPr lang="en-US" sz="1600" b="1" dirty="0" smtClean="0">
                <a:solidFill>
                  <a:srgbClr val="000000"/>
                </a:solidFill>
              </a:rPr>
              <a:t>  PPID</a:t>
            </a:r>
            <a:endParaRPr lang="en-US" sz="1600" b="1" dirty="0">
              <a:solidFill>
                <a:srgbClr val="000000"/>
              </a:solidFill>
            </a:endParaRPr>
          </a:p>
          <a:p>
            <a:pPr marL="441325" indent="-165100">
              <a:buFontTx/>
              <a:buChar char="-"/>
              <a:defRPr/>
            </a:pPr>
            <a:endParaRPr lang="en-US" sz="1600" b="1" dirty="0">
              <a:solidFill>
                <a:srgbClr val="000000"/>
              </a:solidFill>
            </a:endParaRPr>
          </a:p>
          <a:p>
            <a:pPr algn="ctr">
              <a:defRPr/>
            </a:pPr>
            <a:endParaRPr lang="en-US" sz="1600" b="1" dirty="0">
              <a:solidFill>
                <a:srgbClr val="000000"/>
              </a:solidFill>
            </a:endParaRPr>
          </a:p>
        </p:txBody>
      </p:sp>
      <p:sp>
        <p:nvSpPr>
          <p:cNvPr id="36" name="Rectangle 35"/>
          <p:cNvSpPr/>
          <p:nvPr/>
        </p:nvSpPr>
        <p:spPr>
          <a:xfrm>
            <a:off x="4618641" y="4870450"/>
            <a:ext cx="2557463" cy="900906"/>
          </a:xfrm>
          <a:prstGeom prst="rect">
            <a:avLst/>
          </a:prstGeom>
          <a:solidFill>
            <a:srgbClr val="A9D18E"/>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tabLst>
                <a:tab pos="0" algn="l"/>
              </a:tabLst>
              <a:defRPr/>
            </a:pPr>
            <a:endParaRPr lang="en-US" sz="1600" b="1" dirty="0" smtClean="0">
              <a:solidFill>
                <a:srgbClr val="000000"/>
              </a:solidFill>
            </a:endParaRPr>
          </a:p>
          <a:p>
            <a:pPr algn="ctr">
              <a:lnSpc>
                <a:spcPct val="90000"/>
              </a:lnSpc>
              <a:tabLst>
                <a:tab pos="0" algn="l"/>
              </a:tabLst>
              <a:defRPr/>
            </a:pPr>
            <a:r>
              <a:rPr lang="en-US" sz="1600" b="1" dirty="0" err="1" smtClean="0">
                <a:solidFill>
                  <a:srgbClr val="000000"/>
                </a:solidFill>
              </a:rPr>
              <a:t>Bidang</a:t>
            </a:r>
            <a:r>
              <a:rPr lang="en-US" sz="1600" b="1" dirty="0" smtClean="0">
                <a:solidFill>
                  <a:srgbClr val="000000"/>
                </a:solidFill>
              </a:rPr>
              <a:t>  </a:t>
            </a:r>
            <a:r>
              <a:rPr lang="en-US" sz="1600" b="1" dirty="0" err="1" smtClean="0">
                <a:solidFill>
                  <a:srgbClr val="000000"/>
                </a:solidFill>
              </a:rPr>
              <a:t>verifikasi</a:t>
            </a:r>
            <a:endParaRPr lang="en-US" sz="1600" b="1" dirty="0" smtClean="0">
              <a:solidFill>
                <a:srgbClr val="000000"/>
              </a:solidFill>
            </a:endParaRPr>
          </a:p>
          <a:p>
            <a:pPr marL="184150" indent="-184150">
              <a:buFontTx/>
              <a:buChar char="-"/>
              <a:defRPr/>
            </a:pPr>
            <a:endParaRPr lang="en-US" sz="1600" b="1" dirty="0">
              <a:solidFill>
                <a:srgbClr val="000000"/>
              </a:solidFill>
            </a:endParaRPr>
          </a:p>
          <a:p>
            <a:pPr marL="184150" indent="-184150">
              <a:buFontTx/>
              <a:buChar char="-"/>
              <a:defRPr/>
            </a:pPr>
            <a:endParaRPr lang="en-US" sz="1600" b="1" dirty="0">
              <a:solidFill>
                <a:srgbClr val="000000"/>
              </a:solidFill>
            </a:endParaRPr>
          </a:p>
        </p:txBody>
      </p:sp>
      <p:sp>
        <p:nvSpPr>
          <p:cNvPr id="37" name="Rectangle 36"/>
          <p:cNvSpPr/>
          <p:nvPr/>
        </p:nvSpPr>
        <p:spPr>
          <a:xfrm>
            <a:off x="8320087" y="4827588"/>
            <a:ext cx="2743200" cy="955675"/>
          </a:xfrm>
          <a:prstGeom prst="rect">
            <a:avLst/>
          </a:prstGeom>
          <a:solidFill>
            <a:srgbClr val="A9D18E"/>
          </a:solidFill>
        </p:spPr>
        <p:style>
          <a:lnRef idx="1">
            <a:schemeClr val="accent1"/>
          </a:lnRef>
          <a:fillRef idx="3">
            <a:schemeClr val="accent1"/>
          </a:fillRef>
          <a:effectRef idx="2">
            <a:schemeClr val="accent1"/>
          </a:effectRef>
          <a:fontRef idx="minor">
            <a:schemeClr val="lt1"/>
          </a:fontRef>
        </p:style>
        <p:txBody>
          <a:bodyPr anchor="ctr"/>
          <a:lstStyle/>
          <a:p>
            <a:pPr marL="276225" indent="-184150" algn="ctr">
              <a:defRPr/>
            </a:pPr>
            <a:endParaRPr lang="en-US" sz="1600" b="1" dirty="0" smtClean="0">
              <a:solidFill>
                <a:srgbClr val="000000"/>
              </a:solidFill>
            </a:endParaRPr>
          </a:p>
          <a:p>
            <a:pPr marL="276225" indent="-184150" algn="ctr">
              <a:defRPr/>
            </a:pPr>
            <a:endParaRPr lang="en-US" sz="1600" b="1" dirty="0">
              <a:solidFill>
                <a:srgbClr val="000000"/>
              </a:solidFill>
            </a:endParaRPr>
          </a:p>
          <a:p>
            <a:pPr marL="276225" indent="-184150" algn="ctr">
              <a:defRPr/>
            </a:pPr>
            <a:endParaRPr lang="en-US" sz="1600" b="1" dirty="0" smtClean="0">
              <a:solidFill>
                <a:srgbClr val="000000"/>
              </a:solidFill>
            </a:endParaRPr>
          </a:p>
          <a:p>
            <a:pPr marL="276225" indent="-184150" algn="ctr">
              <a:defRPr/>
            </a:pPr>
            <a:endParaRPr lang="en-US" sz="1600" b="1" dirty="0">
              <a:solidFill>
                <a:srgbClr val="000000"/>
              </a:solidFill>
            </a:endParaRPr>
          </a:p>
          <a:p>
            <a:pPr marL="276225" indent="-184150" algn="ctr">
              <a:defRPr/>
            </a:pPr>
            <a:r>
              <a:rPr lang="en-US" sz="1600" b="1" dirty="0" err="1" smtClean="0">
                <a:solidFill>
                  <a:srgbClr val="000000"/>
                </a:solidFill>
              </a:rPr>
              <a:t>Bidang</a:t>
            </a:r>
            <a:r>
              <a:rPr lang="en-US" sz="1600" b="1" dirty="0" smtClean="0">
                <a:solidFill>
                  <a:srgbClr val="000000"/>
                </a:solidFill>
              </a:rPr>
              <a:t> P2KTD</a:t>
            </a:r>
          </a:p>
          <a:p>
            <a:pPr marL="276225" indent="-184150">
              <a:defRPr/>
            </a:pPr>
            <a:endParaRPr lang="en-US" sz="1600" b="1" dirty="0">
              <a:solidFill>
                <a:srgbClr val="000000"/>
              </a:solidFill>
            </a:endParaRPr>
          </a:p>
          <a:p>
            <a:pPr marL="276225" indent="-184150">
              <a:defRPr/>
            </a:pPr>
            <a:endParaRPr lang="en-US" sz="1600" b="1" dirty="0" smtClean="0">
              <a:solidFill>
                <a:srgbClr val="000000"/>
              </a:solidFill>
            </a:endParaRPr>
          </a:p>
          <a:p>
            <a:pPr marL="276225" indent="-184150">
              <a:defRPr/>
            </a:pPr>
            <a:endParaRPr lang="en-US" sz="1600" b="1" dirty="0">
              <a:solidFill>
                <a:srgbClr val="000000"/>
              </a:solidFill>
            </a:endParaRPr>
          </a:p>
          <a:p>
            <a:pPr marL="276225" indent="-184150">
              <a:defRPr/>
            </a:pPr>
            <a:endParaRPr lang="en-US" sz="1600" b="1" dirty="0" smtClean="0">
              <a:solidFill>
                <a:srgbClr val="000000"/>
              </a:solidFill>
            </a:endParaRPr>
          </a:p>
          <a:p>
            <a:pPr marL="276225" indent="-184150">
              <a:defRPr/>
            </a:pPr>
            <a:endParaRPr lang="en-US" sz="1600" b="1" dirty="0">
              <a:solidFill>
                <a:srgbClr val="000000"/>
              </a:solidFill>
            </a:endParaRPr>
          </a:p>
        </p:txBody>
      </p:sp>
      <p:cxnSp>
        <p:nvCxnSpPr>
          <p:cNvPr id="38" name="Straight Connector 37"/>
          <p:cNvCxnSpPr/>
          <p:nvPr/>
        </p:nvCxnSpPr>
        <p:spPr>
          <a:xfrm>
            <a:off x="2654300" y="4403725"/>
            <a:ext cx="684219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9496497" y="4437844"/>
            <a:ext cx="0" cy="333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14" idx="0"/>
          </p:cNvCxnSpPr>
          <p:nvPr/>
        </p:nvCxnSpPr>
        <p:spPr>
          <a:xfrm flipH="1">
            <a:off x="2654300" y="4437844"/>
            <a:ext cx="10188" cy="432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endCxn id="36" idx="0"/>
          </p:cNvCxnSpPr>
          <p:nvPr/>
        </p:nvCxnSpPr>
        <p:spPr>
          <a:xfrm>
            <a:off x="5897373" y="1914525"/>
            <a:ext cx="0" cy="2955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008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35413" y="365125"/>
            <a:ext cx="7418387" cy="523875"/>
          </a:xfrm>
        </p:spPr>
        <p:txBody>
          <a:bodyPr/>
          <a:lstStyle/>
          <a:p>
            <a:pPr algn="ctr"/>
            <a:r>
              <a:rPr lang="en-US" smtClean="0"/>
              <a:t>TPID TERDIRI ATAS</a:t>
            </a:r>
          </a:p>
        </p:txBody>
      </p:sp>
      <p:sp>
        <p:nvSpPr>
          <p:cNvPr id="3" name="Rectangle 2"/>
          <p:cNvSpPr/>
          <p:nvPr/>
        </p:nvSpPr>
        <p:spPr>
          <a:xfrm>
            <a:off x="423863" y="1547813"/>
            <a:ext cx="10969625" cy="4832350"/>
          </a:xfrm>
          <a:prstGeom prst="rect">
            <a:avLst/>
          </a:prstGeom>
        </p:spPr>
        <p:txBody>
          <a:bodyPr>
            <a:spAutoFit/>
          </a:bodyPr>
          <a:lstStyle/>
          <a:p>
            <a:pPr marL="355600" indent="-355600">
              <a:defRPr/>
            </a:pPr>
            <a:r>
              <a:rPr lang="en-US" sz="2200" dirty="0"/>
              <a:t>1. </a:t>
            </a:r>
            <a:r>
              <a:rPr lang="id-ID" sz="2200" b="1" dirty="0">
                <a:solidFill>
                  <a:srgbClr val="FF0000"/>
                </a:solidFill>
              </a:rPr>
              <a:t>K</a:t>
            </a:r>
            <a:r>
              <a:rPr lang="en-US" sz="2200" b="1" dirty="0" err="1">
                <a:solidFill>
                  <a:srgbClr val="FF0000"/>
                </a:solidFill>
              </a:rPr>
              <a:t>etua</a:t>
            </a:r>
            <a:r>
              <a:rPr lang="en-US" sz="2200" dirty="0">
                <a:solidFill>
                  <a:srgbClr val="002A00"/>
                </a:solidFill>
              </a:rPr>
              <a:t>; </a:t>
            </a:r>
            <a:r>
              <a:rPr lang="en-US" sz="2200" dirty="0" err="1">
                <a:solidFill>
                  <a:srgbClr val="002A00"/>
                </a:solidFill>
              </a:rPr>
              <a:t>bertugas</a:t>
            </a:r>
            <a:r>
              <a:rPr lang="en-US" sz="2200" dirty="0">
                <a:solidFill>
                  <a:srgbClr val="002A00"/>
                </a:solidFill>
              </a:rPr>
              <a:t> </a:t>
            </a:r>
            <a:r>
              <a:rPr lang="en-US" sz="2200" dirty="0" err="1">
                <a:solidFill>
                  <a:srgbClr val="002A00"/>
                </a:solidFill>
              </a:rPr>
              <a:t>untuk</a:t>
            </a:r>
            <a:r>
              <a:rPr lang="en-US" sz="2200" dirty="0">
                <a:solidFill>
                  <a:srgbClr val="002A00"/>
                </a:solidFill>
              </a:rPr>
              <a:t> </a:t>
            </a:r>
            <a:r>
              <a:rPr lang="en-US" sz="2200" dirty="0" err="1">
                <a:solidFill>
                  <a:srgbClr val="002A00"/>
                </a:solidFill>
              </a:rPr>
              <a:t>memimpin</a:t>
            </a:r>
            <a:r>
              <a:rPr lang="en-US" sz="2200" dirty="0">
                <a:solidFill>
                  <a:srgbClr val="002A00"/>
                </a:solidFill>
              </a:rPr>
              <a:t> </a:t>
            </a:r>
            <a:r>
              <a:rPr lang="en-US" sz="2200" dirty="0" err="1">
                <a:solidFill>
                  <a:srgbClr val="002A00"/>
                </a:solidFill>
              </a:rPr>
              <a:t>tim</a:t>
            </a:r>
            <a:r>
              <a:rPr lang="en-US" sz="2200" dirty="0">
                <a:solidFill>
                  <a:srgbClr val="002A00"/>
                </a:solidFill>
              </a:rPr>
              <a:t> </a:t>
            </a:r>
            <a:r>
              <a:rPr lang="en-US" sz="2200" dirty="0" err="1">
                <a:solidFill>
                  <a:srgbClr val="002A00"/>
                </a:solidFill>
              </a:rPr>
              <a:t>dalam</a:t>
            </a:r>
            <a:r>
              <a:rPr lang="en-US" sz="2200" dirty="0">
                <a:solidFill>
                  <a:srgbClr val="002A00"/>
                </a:solidFill>
              </a:rPr>
              <a:t> </a:t>
            </a:r>
            <a:r>
              <a:rPr lang="en-US" sz="2200" dirty="0" err="1">
                <a:solidFill>
                  <a:srgbClr val="002A00"/>
                </a:solidFill>
              </a:rPr>
              <a:t>mengelola</a:t>
            </a:r>
            <a:r>
              <a:rPr lang="en-US" sz="2200" dirty="0">
                <a:solidFill>
                  <a:srgbClr val="002A00"/>
                </a:solidFill>
              </a:rPr>
              <a:t> </a:t>
            </a:r>
            <a:r>
              <a:rPr lang="en-US" sz="2200" dirty="0" err="1">
                <a:solidFill>
                  <a:srgbClr val="002A00"/>
                </a:solidFill>
              </a:rPr>
              <a:t>pelaksanaan</a:t>
            </a:r>
            <a:r>
              <a:rPr lang="en-US" sz="2200" dirty="0">
                <a:solidFill>
                  <a:srgbClr val="002A00"/>
                </a:solidFill>
              </a:rPr>
              <a:t> </a:t>
            </a:r>
            <a:r>
              <a:rPr lang="en-US" sz="2200" dirty="0" err="1">
                <a:solidFill>
                  <a:srgbClr val="002A00"/>
                </a:solidFill>
              </a:rPr>
              <a:t>kegiatan</a:t>
            </a:r>
            <a:r>
              <a:rPr lang="en-US" sz="2200" dirty="0">
                <a:solidFill>
                  <a:srgbClr val="002A00"/>
                </a:solidFill>
              </a:rPr>
              <a:t> </a:t>
            </a:r>
            <a:r>
              <a:rPr lang="en-US" sz="2200" dirty="0" err="1">
                <a:solidFill>
                  <a:srgbClr val="002A00"/>
                </a:solidFill>
              </a:rPr>
              <a:t>inovasi</a:t>
            </a:r>
            <a:r>
              <a:rPr lang="en-US" sz="2200" dirty="0">
                <a:solidFill>
                  <a:srgbClr val="002A00"/>
                </a:solidFill>
              </a:rPr>
              <a:t> </a:t>
            </a:r>
            <a:r>
              <a:rPr lang="en-US" sz="2200" dirty="0" err="1">
                <a:solidFill>
                  <a:srgbClr val="002A00"/>
                </a:solidFill>
              </a:rPr>
              <a:t>desa</a:t>
            </a:r>
            <a:r>
              <a:rPr lang="en-US" sz="2200" dirty="0">
                <a:solidFill>
                  <a:srgbClr val="002A00"/>
                </a:solidFill>
              </a:rPr>
              <a:t> </a:t>
            </a:r>
            <a:r>
              <a:rPr lang="en-US" sz="2200" dirty="0" err="1">
                <a:solidFill>
                  <a:srgbClr val="002A00"/>
                </a:solidFill>
              </a:rPr>
              <a:t>dan</a:t>
            </a:r>
            <a:r>
              <a:rPr lang="en-US" sz="2200" dirty="0">
                <a:solidFill>
                  <a:srgbClr val="002A00"/>
                </a:solidFill>
              </a:rPr>
              <a:t> </a:t>
            </a:r>
            <a:r>
              <a:rPr lang="en-US" sz="2200" dirty="0" err="1">
                <a:solidFill>
                  <a:srgbClr val="002A00"/>
                </a:solidFill>
              </a:rPr>
              <a:t>menandatangani</a:t>
            </a:r>
            <a:r>
              <a:rPr lang="en-US" sz="2200" dirty="0">
                <a:solidFill>
                  <a:srgbClr val="002A00"/>
                </a:solidFill>
              </a:rPr>
              <a:t> </a:t>
            </a:r>
            <a:r>
              <a:rPr lang="en-US" sz="2200" dirty="0" err="1">
                <a:solidFill>
                  <a:srgbClr val="002A00"/>
                </a:solidFill>
              </a:rPr>
              <a:t>dokumen</a:t>
            </a:r>
            <a:r>
              <a:rPr lang="en-US" sz="2200" dirty="0">
                <a:solidFill>
                  <a:srgbClr val="002A00"/>
                </a:solidFill>
              </a:rPr>
              <a:t> </a:t>
            </a:r>
            <a:r>
              <a:rPr lang="en-US" sz="2200" dirty="0" err="1">
                <a:solidFill>
                  <a:srgbClr val="002A00"/>
                </a:solidFill>
              </a:rPr>
              <a:t>pencairan</a:t>
            </a:r>
            <a:r>
              <a:rPr lang="en-US" sz="2200" dirty="0">
                <a:solidFill>
                  <a:srgbClr val="002A00"/>
                </a:solidFill>
              </a:rPr>
              <a:t> DOK PPID </a:t>
            </a:r>
            <a:r>
              <a:rPr lang="en-US" sz="2200" dirty="0" err="1">
                <a:solidFill>
                  <a:srgbClr val="002A00"/>
                </a:solidFill>
              </a:rPr>
              <a:t>dan</a:t>
            </a:r>
            <a:r>
              <a:rPr lang="en-US" sz="2200" dirty="0">
                <a:solidFill>
                  <a:srgbClr val="002A00"/>
                </a:solidFill>
              </a:rPr>
              <a:t> </a:t>
            </a:r>
            <a:r>
              <a:rPr lang="en-US" sz="2200" dirty="0" err="1">
                <a:solidFill>
                  <a:srgbClr val="002A00"/>
                </a:solidFill>
              </a:rPr>
              <a:t>laporan</a:t>
            </a:r>
            <a:r>
              <a:rPr lang="en-US" sz="2200" dirty="0">
                <a:solidFill>
                  <a:srgbClr val="002A00"/>
                </a:solidFill>
              </a:rPr>
              <a:t> </a:t>
            </a:r>
            <a:r>
              <a:rPr lang="en-US" sz="2200" dirty="0" err="1">
                <a:solidFill>
                  <a:srgbClr val="002A00"/>
                </a:solidFill>
              </a:rPr>
              <a:t>pertanggungjawaban</a:t>
            </a:r>
            <a:r>
              <a:rPr lang="en-US" sz="2200" dirty="0">
                <a:solidFill>
                  <a:srgbClr val="002A00"/>
                </a:solidFill>
              </a:rPr>
              <a:t>;</a:t>
            </a:r>
          </a:p>
          <a:p>
            <a:pPr marL="273050" indent="-273050">
              <a:defRPr/>
            </a:pPr>
            <a:r>
              <a:rPr lang="en-US" sz="2200" dirty="0"/>
              <a:t>2. </a:t>
            </a:r>
            <a:r>
              <a:rPr lang="en-US" sz="2200" b="1" dirty="0" err="1">
                <a:solidFill>
                  <a:srgbClr val="FF0000"/>
                </a:solidFill>
              </a:rPr>
              <a:t>Bendahara</a:t>
            </a:r>
            <a:r>
              <a:rPr lang="en-US" sz="2200" dirty="0"/>
              <a:t>; </a:t>
            </a:r>
            <a:r>
              <a:rPr lang="en-US" sz="2200" dirty="0" err="1"/>
              <a:t>bertugas</a:t>
            </a:r>
            <a:r>
              <a:rPr lang="en-US" sz="2200" dirty="0"/>
              <a:t> </a:t>
            </a:r>
            <a:r>
              <a:rPr lang="en-US" sz="2200" dirty="0" err="1"/>
              <a:t>untuk</a:t>
            </a:r>
            <a:r>
              <a:rPr lang="en-US" sz="2200" dirty="0"/>
              <a:t> </a:t>
            </a:r>
            <a:r>
              <a:rPr lang="en-US" sz="2200" dirty="0" err="1"/>
              <a:t>mengadministrasikan</a:t>
            </a:r>
            <a:r>
              <a:rPr lang="en-US" sz="2200" dirty="0"/>
              <a:t> </a:t>
            </a:r>
            <a:r>
              <a:rPr lang="en-US" sz="2200" dirty="0" err="1"/>
              <a:t>pengelolaan</a:t>
            </a:r>
            <a:r>
              <a:rPr lang="en-US" sz="2200" dirty="0"/>
              <a:t> </a:t>
            </a:r>
            <a:r>
              <a:rPr lang="en-US" sz="2200" dirty="0" err="1"/>
              <a:t>dan</a:t>
            </a:r>
            <a:r>
              <a:rPr lang="en-US" sz="2200" dirty="0"/>
              <a:t> </a:t>
            </a:r>
            <a:r>
              <a:rPr lang="en-US" sz="2200" dirty="0" err="1"/>
              <a:t>transaksi</a:t>
            </a:r>
            <a:r>
              <a:rPr lang="en-US" sz="2200" dirty="0"/>
              <a:t>  </a:t>
            </a:r>
            <a:r>
              <a:rPr lang="en-US" sz="2200" dirty="0" err="1"/>
              <a:t>keuangan</a:t>
            </a:r>
            <a:r>
              <a:rPr lang="en-US" sz="2200" dirty="0"/>
              <a:t> DOK PPID, </a:t>
            </a:r>
            <a:r>
              <a:rPr lang="en-US" sz="2200" dirty="0" err="1"/>
              <a:t>serta</a:t>
            </a:r>
            <a:r>
              <a:rPr lang="en-US" sz="2200" dirty="0"/>
              <a:t> </a:t>
            </a:r>
            <a:r>
              <a:rPr lang="en-US" sz="2200" dirty="0" err="1"/>
              <a:t>membantu</a:t>
            </a:r>
            <a:r>
              <a:rPr lang="en-US" sz="2200" dirty="0"/>
              <a:t> </a:t>
            </a:r>
            <a:r>
              <a:rPr lang="en-US" sz="2200" dirty="0" err="1"/>
              <a:t>Ketua</a:t>
            </a:r>
            <a:r>
              <a:rPr lang="en-US" sz="2200" dirty="0"/>
              <a:t> Tim </a:t>
            </a:r>
            <a:r>
              <a:rPr lang="en-US" sz="2200" dirty="0" err="1"/>
              <a:t>dalam</a:t>
            </a:r>
            <a:r>
              <a:rPr lang="en-US" sz="2200" dirty="0"/>
              <a:t> </a:t>
            </a:r>
            <a:r>
              <a:rPr lang="en-US" sz="2200" dirty="0" err="1"/>
              <a:t>menyiapkan</a:t>
            </a:r>
            <a:r>
              <a:rPr lang="en-US" sz="2200" dirty="0"/>
              <a:t> </a:t>
            </a:r>
            <a:r>
              <a:rPr lang="en-US" sz="2200" dirty="0" err="1"/>
              <a:t>laporan</a:t>
            </a:r>
            <a:r>
              <a:rPr lang="en-US" sz="2200" dirty="0"/>
              <a:t> </a:t>
            </a:r>
            <a:r>
              <a:rPr lang="en-US" sz="2200" dirty="0" err="1"/>
              <a:t>pertanggungjawaban</a:t>
            </a:r>
            <a:r>
              <a:rPr lang="en-US" sz="2200" dirty="0"/>
              <a:t>;</a:t>
            </a:r>
          </a:p>
          <a:p>
            <a:pPr marL="273050" indent="-273050">
              <a:defRPr/>
            </a:pPr>
            <a:r>
              <a:rPr lang="en-US" sz="2200" dirty="0"/>
              <a:t>3. </a:t>
            </a:r>
            <a:r>
              <a:rPr lang="en-US" sz="2200" b="1" dirty="0" err="1">
                <a:solidFill>
                  <a:srgbClr val="FF0000"/>
                </a:solidFill>
              </a:rPr>
              <a:t>Bidang</a:t>
            </a:r>
            <a:r>
              <a:rPr lang="en-US" sz="2200" b="1" dirty="0">
                <a:solidFill>
                  <a:srgbClr val="FF0000"/>
                </a:solidFill>
              </a:rPr>
              <a:t> </a:t>
            </a:r>
            <a:r>
              <a:rPr lang="en-US" sz="2200" b="1" dirty="0" err="1">
                <a:solidFill>
                  <a:srgbClr val="FF0000"/>
                </a:solidFill>
              </a:rPr>
              <a:t>Pengelolaan</a:t>
            </a:r>
            <a:r>
              <a:rPr lang="en-US" sz="2200" b="1" dirty="0">
                <a:solidFill>
                  <a:srgbClr val="FF0000"/>
                </a:solidFill>
              </a:rPr>
              <a:t> </a:t>
            </a:r>
            <a:r>
              <a:rPr lang="en-US" sz="2200" b="1" dirty="0" err="1">
                <a:solidFill>
                  <a:srgbClr val="FF0000"/>
                </a:solidFill>
              </a:rPr>
              <a:t>Inovasi</a:t>
            </a:r>
            <a:r>
              <a:rPr lang="en-US" sz="2200" b="1" dirty="0">
                <a:solidFill>
                  <a:srgbClr val="FF0000"/>
                </a:solidFill>
              </a:rPr>
              <a:t> </a:t>
            </a:r>
            <a:r>
              <a:rPr lang="en-US" sz="2200" b="1" dirty="0" err="1">
                <a:solidFill>
                  <a:srgbClr val="FF0000"/>
                </a:solidFill>
              </a:rPr>
              <a:t>desa</a:t>
            </a:r>
            <a:r>
              <a:rPr lang="en-US" sz="2200" dirty="0"/>
              <a:t>; </a:t>
            </a:r>
            <a:r>
              <a:rPr lang="en-US" sz="2200" dirty="0" err="1"/>
              <a:t>bertugas</a:t>
            </a:r>
            <a:r>
              <a:rPr lang="en-US" sz="2200" dirty="0"/>
              <a:t> </a:t>
            </a:r>
            <a:r>
              <a:rPr lang="en-US" sz="2200" dirty="0" err="1"/>
              <a:t>dalam</a:t>
            </a:r>
            <a:r>
              <a:rPr lang="en-US" sz="2200" dirty="0"/>
              <a:t> </a:t>
            </a:r>
            <a:r>
              <a:rPr lang="en-US" sz="2200" dirty="0" err="1"/>
              <a:t>fasilitasi</a:t>
            </a:r>
            <a:r>
              <a:rPr lang="en-US" sz="2200" dirty="0"/>
              <a:t> </a:t>
            </a:r>
            <a:r>
              <a:rPr lang="en-US" sz="2200" dirty="0" err="1"/>
              <a:t>tahapan</a:t>
            </a:r>
            <a:r>
              <a:rPr lang="en-US" sz="2200" dirty="0"/>
              <a:t> </a:t>
            </a:r>
            <a:r>
              <a:rPr lang="en-US" sz="2200" dirty="0" err="1"/>
              <a:t>identifikasi</a:t>
            </a:r>
            <a:r>
              <a:rPr lang="en-US" sz="2200" dirty="0"/>
              <a:t> </a:t>
            </a:r>
            <a:r>
              <a:rPr lang="id-ID" sz="2200" dirty="0"/>
              <a:t>Pendokumentasian</a:t>
            </a:r>
            <a:r>
              <a:rPr lang="en-US" sz="2200" dirty="0"/>
              <a:t>, </a:t>
            </a:r>
            <a:r>
              <a:rPr lang="id-ID" sz="2200" dirty="0"/>
              <a:t>Promosi dan Penyebaran (Publikasi) </a:t>
            </a:r>
            <a:r>
              <a:rPr lang="en-US" sz="2200" dirty="0" err="1"/>
              <a:t>inovasi</a:t>
            </a:r>
            <a:r>
              <a:rPr lang="en-US" sz="2200" dirty="0"/>
              <a:t> </a:t>
            </a:r>
            <a:r>
              <a:rPr lang="en-US" sz="2200" dirty="0" err="1"/>
              <a:t>desa</a:t>
            </a:r>
            <a:r>
              <a:rPr lang="en-US" sz="2200" dirty="0"/>
              <a:t> yang </a:t>
            </a:r>
            <a:r>
              <a:rPr lang="en-US" sz="2200" dirty="0" err="1"/>
              <a:t>ada</a:t>
            </a:r>
            <a:r>
              <a:rPr lang="en-US" sz="2200" dirty="0"/>
              <a:t> di </a:t>
            </a:r>
            <a:r>
              <a:rPr lang="en-US" sz="2200" dirty="0" err="1"/>
              <a:t>desa-desa</a:t>
            </a:r>
            <a:r>
              <a:rPr lang="en-US" sz="2200" dirty="0"/>
              <a:t> </a:t>
            </a:r>
            <a:r>
              <a:rPr lang="en-US" sz="2200" dirty="0" err="1"/>
              <a:t>serta</a:t>
            </a:r>
            <a:r>
              <a:rPr lang="en-US" sz="2200" dirty="0"/>
              <a:t> </a:t>
            </a:r>
            <a:r>
              <a:rPr lang="en-US" sz="2200" dirty="0" err="1"/>
              <a:t>penyebaran</a:t>
            </a:r>
            <a:r>
              <a:rPr lang="en-US" sz="2200" dirty="0"/>
              <a:t> </a:t>
            </a:r>
            <a:r>
              <a:rPr lang="en-US" sz="2200" dirty="0" err="1"/>
              <a:t>inovasi</a:t>
            </a:r>
            <a:r>
              <a:rPr lang="en-US" sz="2200" dirty="0"/>
              <a:t> </a:t>
            </a:r>
            <a:r>
              <a:rPr lang="en-US" sz="2200" dirty="0" err="1"/>
              <a:t>desa</a:t>
            </a:r>
            <a:r>
              <a:rPr lang="en-US" sz="2200" dirty="0"/>
              <a:t> </a:t>
            </a:r>
            <a:r>
              <a:rPr lang="en-US" sz="2200" dirty="0" err="1"/>
              <a:t>dari</a:t>
            </a:r>
            <a:r>
              <a:rPr lang="en-US" sz="2200" dirty="0"/>
              <a:t> </a:t>
            </a:r>
            <a:r>
              <a:rPr lang="en-US" sz="2200" dirty="0" err="1"/>
              <a:t>tempat</a:t>
            </a:r>
            <a:r>
              <a:rPr lang="en-US" sz="2200" dirty="0"/>
              <a:t> lain yang </a:t>
            </a:r>
            <a:r>
              <a:rPr lang="en-US" sz="2200" dirty="0" err="1"/>
              <a:t>telah</a:t>
            </a:r>
            <a:r>
              <a:rPr lang="en-US" sz="2200" dirty="0"/>
              <a:t> </a:t>
            </a:r>
            <a:r>
              <a:rPr lang="en-US" sz="2200" dirty="0" err="1"/>
              <a:t>direkomendasikan</a:t>
            </a:r>
            <a:r>
              <a:rPr lang="en-US" sz="2200" dirty="0"/>
              <a:t>  </a:t>
            </a:r>
            <a:r>
              <a:rPr lang="en-US" sz="2200" dirty="0" err="1"/>
              <a:t>oleh</a:t>
            </a:r>
            <a:r>
              <a:rPr lang="en-US" sz="2200" dirty="0"/>
              <a:t> Tim </a:t>
            </a:r>
            <a:r>
              <a:rPr lang="en-US" sz="2200" dirty="0" err="1"/>
              <a:t>Inovasi</a:t>
            </a:r>
            <a:r>
              <a:rPr lang="en-US" sz="2200" dirty="0"/>
              <a:t> </a:t>
            </a:r>
            <a:r>
              <a:rPr lang="en-US" sz="2200" dirty="0" err="1"/>
              <a:t>Kabupaten</a:t>
            </a:r>
            <a:r>
              <a:rPr lang="en-US" sz="2200" dirty="0"/>
              <a:t>; </a:t>
            </a:r>
            <a:r>
              <a:rPr lang="en-US" sz="2200" dirty="0" err="1"/>
              <a:t>dan</a:t>
            </a:r>
            <a:endParaRPr lang="en-US" sz="2200" dirty="0"/>
          </a:p>
          <a:p>
            <a:pPr marL="273050" indent="-273050">
              <a:defRPr/>
            </a:pPr>
            <a:r>
              <a:rPr lang="en-US" sz="2200" dirty="0"/>
              <a:t>4. </a:t>
            </a:r>
            <a:r>
              <a:rPr lang="en-US" sz="2200" b="1" dirty="0" err="1">
                <a:solidFill>
                  <a:srgbClr val="FF0000"/>
                </a:solidFill>
              </a:rPr>
              <a:t>Bidang</a:t>
            </a:r>
            <a:r>
              <a:rPr lang="en-US" sz="2200" b="1" dirty="0">
                <a:solidFill>
                  <a:srgbClr val="FF0000"/>
                </a:solidFill>
              </a:rPr>
              <a:t> </a:t>
            </a:r>
            <a:r>
              <a:rPr lang="en-US" sz="2200" b="1" dirty="0" err="1">
                <a:solidFill>
                  <a:srgbClr val="FF0000"/>
                </a:solidFill>
              </a:rPr>
              <a:t>Verifikasi</a:t>
            </a:r>
            <a:r>
              <a:rPr lang="en-US" sz="2200" b="1" dirty="0">
                <a:solidFill>
                  <a:srgbClr val="FF0000"/>
                </a:solidFill>
              </a:rPr>
              <a:t> </a:t>
            </a:r>
            <a:r>
              <a:rPr lang="en-US" sz="2200" b="1" dirty="0" err="1">
                <a:solidFill>
                  <a:srgbClr val="FF0000"/>
                </a:solidFill>
              </a:rPr>
              <a:t>Inovasi</a:t>
            </a:r>
            <a:r>
              <a:rPr lang="en-US" sz="2200" dirty="0"/>
              <a:t>; </a:t>
            </a:r>
            <a:r>
              <a:rPr lang="en-US" sz="2200" dirty="0" err="1"/>
              <a:t>bertugas</a:t>
            </a:r>
            <a:r>
              <a:rPr lang="en-US" sz="2200" dirty="0"/>
              <a:t> </a:t>
            </a:r>
            <a:r>
              <a:rPr lang="en-US" sz="2200" dirty="0" err="1"/>
              <a:t>untuk</a:t>
            </a:r>
            <a:r>
              <a:rPr lang="en-US" sz="2200" dirty="0"/>
              <a:t> </a:t>
            </a:r>
            <a:r>
              <a:rPr lang="en-US" sz="2200" dirty="0" err="1"/>
              <a:t>memeriksa</a:t>
            </a:r>
            <a:r>
              <a:rPr lang="en-US" sz="2200" dirty="0"/>
              <a:t> </a:t>
            </a:r>
            <a:r>
              <a:rPr lang="en-US" sz="2200" dirty="0" err="1"/>
              <a:t>dan</a:t>
            </a:r>
            <a:r>
              <a:rPr lang="en-US" sz="2200" dirty="0"/>
              <a:t> </a:t>
            </a:r>
            <a:r>
              <a:rPr lang="en-US" sz="2200" dirty="0" err="1"/>
              <a:t>memberikan</a:t>
            </a:r>
            <a:r>
              <a:rPr lang="en-US" sz="2200" dirty="0"/>
              <a:t> </a:t>
            </a:r>
            <a:r>
              <a:rPr lang="en-US" sz="2200" dirty="0" err="1"/>
              <a:t>rekomendasi</a:t>
            </a:r>
            <a:r>
              <a:rPr lang="en-US" sz="2200" dirty="0"/>
              <a:t> </a:t>
            </a:r>
            <a:r>
              <a:rPr lang="en-US" sz="2200" dirty="0" err="1"/>
              <a:t>kepada</a:t>
            </a:r>
            <a:r>
              <a:rPr lang="en-US" sz="2200" dirty="0"/>
              <a:t> </a:t>
            </a:r>
            <a:r>
              <a:rPr lang="en-US" sz="2200" dirty="0" err="1"/>
              <a:t>musyawarah</a:t>
            </a:r>
            <a:r>
              <a:rPr lang="en-US" sz="2200" dirty="0"/>
              <a:t> </a:t>
            </a:r>
            <a:r>
              <a:rPr lang="en-US" sz="2200" dirty="0" err="1"/>
              <a:t>antar</a:t>
            </a:r>
            <a:r>
              <a:rPr lang="en-US" sz="2200" dirty="0"/>
              <a:t> </a:t>
            </a:r>
            <a:r>
              <a:rPr lang="en-US" sz="2200" dirty="0" err="1"/>
              <a:t>desa</a:t>
            </a:r>
            <a:r>
              <a:rPr lang="en-US" sz="2200" dirty="0"/>
              <a:t> </a:t>
            </a:r>
            <a:r>
              <a:rPr lang="en-US" sz="2200" dirty="0" err="1"/>
              <a:t>bagi</a:t>
            </a:r>
            <a:r>
              <a:rPr lang="en-US" sz="2200" dirty="0"/>
              <a:t> </a:t>
            </a:r>
            <a:r>
              <a:rPr lang="en-US" sz="2200" dirty="0" err="1"/>
              <a:t>desa-desa</a:t>
            </a:r>
            <a:r>
              <a:rPr lang="en-US" sz="2200" dirty="0"/>
              <a:t> yang </a:t>
            </a:r>
            <a:r>
              <a:rPr lang="en-US" sz="2200" dirty="0" err="1"/>
              <a:t>berminat</a:t>
            </a:r>
            <a:r>
              <a:rPr lang="en-US" sz="2200" dirty="0"/>
              <a:t> </a:t>
            </a:r>
            <a:r>
              <a:rPr lang="en-US" sz="2200" dirty="0" err="1"/>
              <a:t>melakukan</a:t>
            </a:r>
            <a:r>
              <a:rPr lang="en-US" sz="2200" dirty="0"/>
              <a:t> </a:t>
            </a:r>
            <a:r>
              <a:rPr lang="en-US" sz="2200" dirty="0" err="1"/>
              <a:t>replikasi</a:t>
            </a:r>
            <a:r>
              <a:rPr lang="en-US" sz="2200" dirty="0"/>
              <a:t> </a:t>
            </a:r>
            <a:r>
              <a:rPr lang="en-US" sz="2200" dirty="0" err="1"/>
              <a:t>kegiatan</a:t>
            </a:r>
            <a:r>
              <a:rPr lang="en-US" sz="2200" dirty="0"/>
              <a:t> </a:t>
            </a:r>
            <a:r>
              <a:rPr lang="en-US" sz="2200" dirty="0" err="1"/>
              <a:t>inovasi</a:t>
            </a:r>
            <a:r>
              <a:rPr lang="en-US" sz="2200" dirty="0"/>
              <a:t> </a:t>
            </a:r>
            <a:r>
              <a:rPr lang="en-US" sz="2200" dirty="0" err="1"/>
              <a:t>melalui</a:t>
            </a:r>
            <a:r>
              <a:rPr lang="en-US" sz="2200" dirty="0"/>
              <a:t> </a:t>
            </a:r>
            <a:r>
              <a:rPr lang="en-US" sz="2200" dirty="0" err="1"/>
              <a:t>APBDesa</a:t>
            </a:r>
            <a:r>
              <a:rPr lang="en-US" sz="2200" dirty="0"/>
              <a:t>.</a:t>
            </a:r>
          </a:p>
          <a:p>
            <a:pPr marL="273050" indent="-273050">
              <a:defRPr/>
            </a:pPr>
            <a:r>
              <a:rPr lang="en-US" sz="2200" dirty="0"/>
              <a:t>5. </a:t>
            </a:r>
            <a:r>
              <a:rPr lang="en-US" sz="2200" b="1" dirty="0" err="1">
                <a:solidFill>
                  <a:srgbClr val="FF0000"/>
                </a:solidFill>
              </a:rPr>
              <a:t>Bidang</a:t>
            </a:r>
            <a:r>
              <a:rPr lang="en-US" sz="2200" b="1" dirty="0">
                <a:solidFill>
                  <a:srgbClr val="FF0000"/>
                </a:solidFill>
              </a:rPr>
              <a:t> </a:t>
            </a:r>
            <a:r>
              <a:rPr lang="en-US" sz="2200" b="1" dirty="0" err="1">
                <a:solidFill>
                  <a:srgbClr val="FF0000"/>
                </a:solidFill>
              </a:rPr>
              <a:t>Penyedia</a:t>
            </a:r>
            <a:r>
              <a:rPr lang="en-US" sz="2200" b="1" dirty="0">
                <a:solidFill>
                  <a:srgbClr val="FF0000"/>
                </a:solidFill>
              </a:rPr>
              <a:t> </a:t>
            </a:r>
            <a:r>
              <a:rPr lang="en-US" sz="2200" b="1" dirty="0" err="1">
                <a:solidFill>
                  <a:srgbClr val="FF0000"/>
                </a:solidFill>
              </a:rPr>
              <a:t>Peningkatan</a:t>
            </a:r>
            <a:r>
              <a:rPr lang="en-US" sz="2200" b="1" dirty="0">
                <a:solidFill>
                  <a:srgbClr val="FF0000"/>
                </a:solidFill>
              </a:rPr>
              <a:t> </a:t>
            </a:r>
            <a:r>
              <a:rPr lang="en-US" sz="2200" b="1" dirty="0" err="1">
                <a:solidFill>
                  <a:srgbClr val="FF0000"/>
                </a:solidFill>
              </a:rPr>
              <a:t>Kapasitas</a:t>
            </a:r>
            <a:r>
              <a:rPr lang="en-US" sz="2200" b="1" dirty="0">
                <a:solidFill>
                  <a:srgbClr val="FF0000"/>
                </a:solidFill>
              </a:rPr>
              <a:t> </a:t>
            </a:r>
            <a:r>
              <a:rPr lang="en-US" sz="2200" b="1" dirty="0" err="1">
                <a:solidFill>
                  <a:srgbClr val="FF0000"/>
                </a:solidFill>
              </a:rPr>
              <a:t>Teknis</a:t>
            </a:r>
            <a:r>
              <a:rPr lang="en-US" sz="2200" dirty="0"/>
              <a:t> </a:t>
            </a:r>
            <a:r>
              <a:rPr lang="en-US" sz="2200" b="1" dirty="0">
                <a:solidFill>
                  <a:srgbClr val="FF0000"/>
                </a:solidFill>
              </a:rPr>
              <a:t> </a:t>
            </a:r>
            <a:r>
              <a:rPr lang="en-US" sz="2200" b="1" dirty="0" err="1">
                <a:solidFill>
                  <a:srgbClr val="FF0000"/>
                </a:solidFill>
              </a:rPr>
              <a:t>Desa</a:t>
            </a:r>
            <a:r>
              <a:rPr lang="en-US" sz="2200" b="1" dirty="0">
                <a:solidFill>
                  <a:srgbClr val="FF0000"/>
                </a:solidFill>
              </a:rPr>
              <a:t> </a:t>
            </a:r>
            <a:r>
              <a:rPr lang="en-US" sz="2200" dirty="0" err="1"/>
              <a:t>bertugas</a:t>
            </a:r>
            <a:r>
              <a:rPr lang="en-US" sz="2200" dirty="0"/>
              <a:t> </a:t>
            </a:r>
            <a:r>
              <a:rPr lang="en-US" sz="2200" dirty="0" err="1"/>
              <a:t>untuk</a:t>
            </a:r>
            <a:r>
              <a:rPr lang="en-US" sz="2200" dirty="0"/>
              <a:t> </a:t>
            </a:r>
            <a:r>
              <a:rPr lang="en-US" sz="2200" dirty="0" err="1"/>
              <a:t>mengidentifikasi</a:t>
            </a:r>
            <a:r>
              <a:rPr lang="en-US" sz="2200" dirty="0"/>
              <a:t> </a:t>
            </a:r>
            <a:r>
              <a:rPr lang="en-US" sz="2200" dirty="0" err="1"/>
              <a:t>kebutuhan</a:t>
            </a:r>
            <a:r>
              <a:rPr lang="en-US" sz="2200" dirty="0"/>
              <a:t> </a:t>
            </a:r>
            <a:r>
              <a:rPr lang="en-US" sz="2200" dirty="0" err="1"/>
              <a:t>desa</a:t>
            </a:r>
            <a:r>
              <a:rPr lang="en-US" sz="2200" dirty="0"/>
              <a:t> </a:t>
            </a:r>
            <a:r>
              <a:rPr lang="en-US" sz="2200" dirty="0" err="1"/>
              <a:t>akan</a:t>
            </a:r>
            <a:r>
              <a:rPr lang="en-US" sz="2200" dirty="0"/>
              <a:t> </a:t>
            </a:r>
            <a:r>
              <a:rPr lang="en-US" sz="2200" dirty="0" err="1"/>
              <a:t>jasa</a:t>
            </a:r>
            <a:r>
              <a:rPr lang="en-US" sz="2200" dirty="0"/>
              <a:t> </a:t>
            </a:r>
            <a:r>
              <a:rPr lang="en-US" sz="2200" dirty="0" err="1"/>
              <a:t>layanan</a:t>
            </a:r>
            <a:r>
              <a:rPr lang="en-US" sz="2200" dirty="0"/>
              <a:t> </a:t>
            </a:r>
            <a:r>
              <a:rPr lang="en-US" sz="2200" dirty="0" err="1"/>
              <a:t>teknis</a:t>
            </a:r>
            <a:r>
              <a:rPr lang="en-US" sz="2200" dirty="0"/>
              <a:t> </a:t>
            </a:r>
            <a:r>
              <a:rPr lang="en-US" sz="2200" dirty="0" err="1"/>
              <a:t>dalam</a:t>
            </a:r>
            <a:r>
              <a:rPr lang="en-US" sz="2200" dirty="0"/>
              <a:t> </a:t>
            </a:r>
            <a:r>
              <a:rPr lang="en-US" sz="2200" dirty="0" err="1"/>
              <a:t>melaksanakan</a:t>
            </a:r>
            <a:r>
              <a:rPr lang="en-US" sz="2200" dirty="0"/>
              <a:t> </a:t>
            </a:r>
            <a:r>
              <a:rPr lang="en-US" sz="2200" dirty="0" err="1"/>
              <a:t>pembangun</a:t>
            </a:r>
            <a:r>
              <a:rPr lang="en-US" sz="2200" dirty="0"/>
              <a:t> </a:t>
            </a:r>
            <a:r>
              <a:rPr lang="en-US" sz="2200" dirty="0" err="1"/>
              <a:t>dan</a:t>
            </a:r>
            <a:r>
              <a:rPr lang="en-US" sz="2200" dirty="0"/>
              <a:t> </a:t>
            </a:r>
            <a:r>
              <a:rPr lang="en-US" sz="2200" dirty="0" err="1"/>
              <a:t>pemberdayaan</a:t>
            </a:r>
            <a:r>
              <a:rPr lang="en-US" sz="2200" dirty="0"/>
              <a:t>.</a:t>
            </a:r>
          </a:p>
        </p:txBody>
      </p:sp>
    </p:spTree>
    <p:extLst>
      <p:ext uri="{BB962C8B-B14F-4D97-AF65-F5344CB8AC3E}">
        <p14:creationId xmlns:p14="http://schemas.microsoft.com/office/powerpoint/2010/main" val="2301887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40935</TotalTime>
  <Words>2200</Words>
  <Application>Microsoft Office PowerPoint</Application>
  <PresentationFormat>Custom</PresentationFormat>
  <Paragraphs>473</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DASAR HUKUM PID 2018</vt:lpstr>
      <vt:lpstr>  Pengertian PPID</vt:lpstr>
      <vt:lpstr>PELAKU PROGRAM</vt:lpstr>
      <vt:lpstr> TIM INOVASI KABUPATEN ( TIK )</vt:lpstr>
      <vt:lpstr> SUSUNAN  TIK</vt:lpstr>
      <vt:lpstr>TIM PELAKSANA INOVASI DESA ( TPID )</vt:lpstr>
      <vt:lpstr> SUSUNAN  TPID</vt:lpstr>
      <vt:lpstr>TPID TERDIRI ATAS</vt:lpstr>
      <vt:lpstr>Kriteria TPID</vt:lpstr>
      <vt:lpstr>Tugas TPID</vt:lpstr>
      <vt:lpstr>PowerPoint Presentation</vt:lpstr>
      <vt:lpstr>PowerPoint Presentation</vt:lpstr>
      <vt:lpstr>PowerPoint Presentation</vt:lpstr>
      <vt:lpstr>Rekap DOK Per Provinsi TA 2018 LAMPIRAN II KEPMENDES NO 48 TH 2018 TTG PEDUM PID</vt:lpstr>
      <vt:lpstr>PowerPoint Presentation</vt:lpstr>
      <vt:lpstr>PowerPoint Presentation</vt:lpstr>
      <vt:lpstr>PowerPoint Presentation</vt:lpstr>
      <vt:lpstr>PowerPoint Presentation</vt:lpstr>
      <vt:lpstr>PENGELOLAAN DOK TPID - 2018</vt:lpstr>
      <vt:lpstr>PowerPoint Presentation</vt:lpstr>
      <vt:lpstr>BURSA INOVASI DESA BERBASIS DIGITAL</vt:lpstr>
      <vt:lpstr> Bursa inovasi bukan ajang pameran menjual  barang dll, melainkan lebih mirip dengan menjual paket wisata yang hanya dapat di dengar, dilihat kemudian dipilih berdasarkan kebutuhan dan dana.  Jadi dalam bursa inovasi kita menjual gagasan/ide dan inisiatif yang inovatif dari desa desa. </vt:lpstr>
      <vt:lpstr>PowerPoint Presentation</vt:lpstr>
      <vt:lpstr>PowerPoint Presentation</vt:lpstr>
      <vt:lpstr>Belanja / Peminatan &amp; Ide Inovasi</vt:lpstr>
      <vt:lpstr>Klik salah satu kegiatan inovasi sesuai kebutuhan desa</vt:lpstr>
      <vt:lpstr>Kartu Peminatan &amp; Ide Inovasi</vt:lpstr>
      <vt:lpstr>PowerPoint Presentation</vt:lpstr>
      <vt:lpstr>PowerPoint Presentation</vt:lpstr>
      <vt:lpstr>     Terima Kasih…</vt:lpstr>
      <vt:lpstr>PowerPoint Presentation</vt:lpstr>
      <vt:lpstr>Pola Kerangka PID Dalam Amanah UU Desa</vt:lpstr>
      <vt:lpstr>Ruang Lingkup PID</vt:lpstr>
      <vt:lpstr>STRUKTUR PPID DAN P3MD KEMENTERIAN DESA &amp; PDTT</vt:lpstr>
      <vt:lpstr>Alur PPID </vt:lpstr>
      <vt:lpstr>Rekap DOK Per Provinsi TA 2018</vt:lpstr>
      <vt:lpstr>ALOKASI DOK PPID 2018</vt:lpstr>
      <vt:lpstr>ALOKASI DOK PPID 2018</vt:lpstr>
      <vt:lpstr>ALOKASI DOK PPID 2018</vt:lpstr>
      <vt:lpstr>ALOKASI DOK PPID 2018</vt:lpstr>
      <vt:lpstr>RENCANA KERJA PPID 2018</vt:lpstr>
      <vt:lpstr>Target Penyelesaian Tahapan PID 2018</vt:lpstr>
      <vt:lpstr>PowerPoint Presentation</vt:lpstr>
      <vt:lpstr>PowerPoint Presentation</vt:lpstr>
      <vt:lpstr>PowerPoint Presentation</vt:lpstr>
      <vt:lpstr>PowerPoint Presentation</vt:lpstr>
      <vt:lpstr>Menyortir Inovasi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REALISASI PROGRAM INOVASI DESA TA. 2017  DAN  RENCANA PELAKSANAAN  PROGRAM INOVASI DESA TA.2017</dc:title>
  <dc:creator>Microsoft account</dc:creator>
  <cp:lastModifiedBy>Windows User</cp:lastModifiedBy>
  <cp:revision>152</cp:revision>
  <dcterms:created xsi:type="dcterms:W3CDTF">2018-01-16T13:46:56Z</dcterms:created>
  <dcterms:modified xsi:type="dcterms:W3CDTF">2018-08-29T05:12:27Z</dcterms:modified>
</cp:coreProperties>
</file>